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9" r:id="rId2"/>
    <p:sldMasterId id="2147483703" r:id="rId3"/>
    <p:sldMasterId id="2147483707" r:id="rId4"/>
  </p:sldMasterIdLst>
  <p:notesMasterIdLst>
    <p:notesMasterId r:id="rId36"/>
  </p:notesMasterIdLst>
  <p:sldIdLst>
    <p:sldId id="272" r:id="rId5"/>
    <p:sldId id="2664" r:id="rId6"/>
    <p:sldId id="372" r:id="rId7"/>
    <p:sldId id="373" r:id="rId8"/>
    <p:sldId id="374" r:id="rId9"/>
    <p:sldId id="375" r:id="rId10"/>
    <p:sldId id="271" r:id="rId11"/>
    <p:sldId id="295" r:id="rId12"/>
    <p:sldId id="2661" r:id="rId13"/>
    <p:sldId id="285" r:id="rId14"/>
    <p:sldId id="2658" r:id="rId15"/>
    <p:sldId id="2652" r:id="rId16"/>
    <p:sldId id="2654" r:id="rId17"/>
    <p:sldId id="2659" r:id="rId18"/>
    <p:sldId id="2660" r:id="rId19"/>
    <p:sldId id="290" r:id="rId20"/>
    <p:sldId id="2647" r:id="rId21"/>
    <p:sldId id="2648" r:id="rId22"/>
    <p:sldId id="2649" r:id="rId23"/>
    <p:sldId id="2662" r:id="rId24"/>
    <p:sldId id="2641" r:id="rId25"/>
    <p:sldId id="2665" r:id="rId26"/>
    <p:sldId id="2645" r:id="rId27"/>
    <p:sldId id="2646" r:id="rId28"/>
    <p:sldId id="2663" r:id="rId29"/>
    <p:sldId id="291" r:id="rId30"/>
    <p:sldId id="292" r:id="rId31"/>
    <p:sldId id="2656" r:id="rId32"/>
    <p:sldId id="2657" r:id="rId33"/>
    <p:sldId id="293" r:id="rId34"/>
    <p:sldId id="269"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2" d="100"/>
          <a:sy n="52" d="100"/>
        </p:scale>
        <p:origin x="1228"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88E5A8-536B-4DC1-8ECF-5CE9BFAB624E}" type="datetimeFigureOut">
              <a:rPr lang="en-US" smtClean="0"/>
              <a:t>2/21/2026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909009-68B9-4546-8336-F1B9F0BD1E30}" type="slidenum">
              <a:rPr lang="en-US" smtClean="0"/>
              <a:t>‹#›</a:t>
            </a:fld>
            <a:endParaRPr lang="en-US"/>
          </a:p>
        </p:txBody>
      </p:sp>
    </p:spTree>
    <p:extLst>
      <p:ext uri="{BB962C8B-B14F-4D97-AF65-F5344CB8AC3E}">
        <p14:creationId xmlns:p14="http://schemas.microsoft.com/office/powerpoint/2010/main" val="7667590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33E583-E6BA-4688-9128-03C05903A28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19212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97064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385927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6817734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572045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33E583-E6BA-4688-9128-03C05903A28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51438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491051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5456436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1713980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33E583-E6BA-4688-9128-03C05903A28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93746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33E583-E6BA-4688-9128-03C05903A28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52835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33E583-E6BA-4688-9128-03C05903A28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4126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Học trực tiếp thì cho HS giơ tay</a:t>
            </a:r>
          </a:p>
          <a:p>
            <a:r>
              <a:rPr lang="en-US"/>
              <a:t>Học online gv có thể cho hs thi đua chat trên khung chat để dễ quản lí</a:t>
            </a:r>
          </a:p>
        </p:txBody>
      </p:sp>
    </p:spTree>
    <p:extLst>
      <p:ext uri="{BB962C8B-B14F-4D97-AF65-F5344CB8AC3E}">
        <p14:creationId xmlns:p14="http://schemas.microsoft.com/office/powerpoint/2010/main" val="13782436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Học trực tiếp thì cho HS giơ tay</a:t>
            </a:r>
          </a:p>
          <a:p>
            <a:r>
              <a:rPr lang="en-US"/>
              <a:t>Học online gv có thể cho hs thi đua chat trên khung chat để dễ quản lí</a:t>
            </a:r>
          </a:p>
        </p:txBody>
      </p:sp>
    </p:spTree>
    <p:extLst>
      <p:ext uri="{BB962C8B-B14F-4D97-AF65-F5344CB8AC3E}">
        <p14:creationId xmlns:p14="http://schemas.microsoft.com/office/powerpoint/2010/main" val="297340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Học trực tiếp thì cho HS giơ tay</a:t>
            </a:r>
          </a:p>
          <a:p>
            <a:r>
              <a:rPr lang="en-US"/>
              <a:t>Học online gv có thể cho hs thi đua chat trên khung chat để dễ quản lí</a:t>
            </a:r>
          </a:p>
        </p:txBody>
      </p:sp>
    </p:spTree>
    <p:extLst>
      <p:ext uri="{BB962C8B-B14F-4D97-AF65-F5344CB8AC3E}">
        <p14:creationId xmlns:p14="http://schemas.microsoft.com/office/powerpoint/2010/main" val="33087294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Học trực tiếp thì cho HS giơ tay</a:t>
            </a:r>
          </a:p>
          <a:p>
            <a:r>
              <a:rPr lang="en-US"/>
              <a:t>Học online gv có thể cho hs thi đua chat trên khung chat để dễ quản lí</a:t>
            </a:r>
          </a:p>
        </p:txBody>
      </p:sp>
    </p:spTree>
    <p:extLst>
      <p:ext uri="{BB962C8B-B14F-4D97-AF65-F5344CB8AC3E}">
        <p14:creationId xmlns:p14="http://schemas.microsoft.com/office/powerpoint/2010/main" val="15319923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33E583-E6BA-4688-9128-03C05903A28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1416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1104502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A5F441-BA27-4D1A-9A13-05155C41393D}"/>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73B6E29-430C-420B-9D34-8C89DDCCBE71}"/>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99E9B79-96D2-4483-AF4F-F41232FE2D62}"/>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2026/2/21</a:t>
            </a:fld>
            <a:endParaRPr lang="zh-CN" altLang="en-US"/>
          </a:p>
        </p:txBody>
      </p:sp>
      <p:sp>
        <p:nvSpPr>
          <p:cNvPr id="5" name="页脚占位符 4">
            <a:extLst>
              <a:ext uri="{FF2B5EF4-FFF2-40B4-BE49-F238E27FC236}">
                <a16:creationId xmlns:a16="http://schemas.microsoft.com/office/drawing/2014/main" id="{D2032C75-8AFF-422F-B434-1A2597AB965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868089CB-2DEA-4E65-AE74-4EA2262B3E87}"/>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22283984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528CE7-CF14-4940-A95B-FBE580F44E2F}"/>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6248680-868D-405D-8570-DE469DFE8FBE}"/>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ED56F11-8CDA-4DAB-9925-1BC78111DE04}"/>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2026/2/21</a:t>
            </a:fld>
            <a:endParaRPr lang="zh-CN" altLang="en-US"/>
          </a:p>
        </p:txBody>
      </p:sp>
      <p:sp>
        <p:nvSpPr>
          <p:cNvPr id="5" name="页脚占位符 4">
            <a:extLst>
              <a:ext uri="{FF2B5EF4-FFF2-40B4-BE49-F238E27FC236}">
                <a16:creationId xmlns:a16="http://schemas.microsoft.com/office/drawing/2014/main" id="{72B991C3-CB7C-4BF7-9EA8-1E5D7C793366}"/>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438BD3AC-7018-477F-817F-322423E143AF}"/>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30236925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5E7EA4D-A3CF-4FAB-A0FB-230320904B10}"/>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6787D43-B3B2-419A-9F39-1275EFF48A0C}"/>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0DEECBA-ABA0-47FA-8FAA-50C93086C4B8}"/>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2026/2/21</a:t>
            </a:fld>
            <a:endParaRPr lang="zh-CN" altLang="en-US"/>
          </a:p>
        </p:txBody>
      </p:sp>
      <p:sp>
        <p:nvSpPr>
          <p:cNvPr id="5" name="页脚占位符 4">
            <a:extLst>
              <a:ext uri="{FF2B5EF4-FFF2-40B4-BE49-F238E27FC236}">
                <a16:creationId xmlns:a16="http://schemas.microsoft.com/office/drawing/2014/main" id="{F2A66ADA-9B95-438A-B5D1-869693DAB31C}"/>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28A0A3A1-5A3C-48BC-8D41-9362B8DA038A}"/>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18036056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grpSp>
        <p:nvGrpSpPr>
          <p:cNvPr id="9" name="Google Shape;9;p2"/>
          <p:cNvGrpSpPr/>
          <p:nvPr/>
        </p:nvGrpSpPr>
        <p:grpSpPr>
          <a:xfrm>
            <a:off x="-200" y="18400"/>
            <a:ext cx="12192000" cy="6821200"/>
            <a:chOff x="-150" y="13800"/>
            <a:chExt cx="9144000" cy="5115900"/>
          </a:xfrm>
        </p:grpSpPr>
        <p:grpSp>
          <p:nvGrpSpPr>
            <p:cNvPr id="10" name="Google Shape;10;p2"/>
            <p:cNvGrpSpPr/>
            <p:nvPr/>
          </p:nvGrpSpPr>
          <p:grpSpPr>
            <a:xfrm>
              <a:off x="318911" y="13800"/>
              <a:ext cx="8506178" cy="5115900"/>
              <a:chOff x="318911" y="-66425"/>
              <a:chExt cx="8506178" cy="5115900"/>
            </a:xfrm>
          </p:grpSpPr>
          <p:cxnSp>
            <p:nvCxnSpPr>
              <p:cNvPr id="11" name="Google Shape;11;p2"/>
              <p:cNvCxnSpPr/>
              <p:nvPr/>
            </p:nvCxnSpPr>
            <p:spPr>
              <a:xfrm>
                <a:off x="3189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2" name="Google Shape;12;p2"/>
              <p:cNvCxnSpPr/>
              <p:nvPr/>
            </p:nvCxnSpPr>
            <p:spPr>
              <a:xfrm>
                <a:off x="7055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3" name="Google Shape;13;p2"/>
              <p:cNvCxnSpPr/>
              <p:nvPr/>
            </p:nvCxnSpPr>
            <p:spPr>
              <a:xfrm>
                <a:off x="10922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 name="Google Shape;14;p2"/>
              <p:cNvCxnSpPr/>
              <p:nvPr/>
            </p:nvCxnSpPr>
            <p:spPr>
              <a:xfrm>
                <a:off x="14788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 name="Google Shape;15;p2"/>
              <p:cNvCxnSpPr/>
              <p:nvPr/>
            </p:nvCxnSpPr>
            <p:spPr>
              <a:xfrm>
                <a:off x="1865489"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6" name="Google Shape;16;p2"/>
              <p:cNvCxnSpPr/>
              <p:nvPr/>
            </p:nvCxnSpPr>
            <p:spPr>
              <a:xfrm>
                <a:off x="2252133"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7" name="Google Shape;17;p2"/>
              <p:cNvCxnSpPr/>
              <p:nvPr/>
            </p:nvCxnSpPr>
            <p:spPr>
              <a:xfrm>
                <a:off x="2638778"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8" name="Google Shape;18;p2"/>
              <p:cNvCxnSpPr/>
              <p:nvPr/>
            </p:nvCxnSpPr>
            <p:spPr>
              <a:xfrm>
                <a:off x="3025422"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9" name="Google Shape;19;p2"/>
              <p:cNvCxnSpPr/>
              <p:nvPr/>
            </p:nvCxnSpPr>
            <p:spPr>
              <a:xfrm>
                <a:off x="3412067"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0" name="Google Shape;20;p2"/>
              <p:cNvCxnSpPr/>
              <p:nvPr/>
            </p:nvCxnSpPr>
            <p:spPr>
              <a:xfrm>
                <a:off x="37987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1" name="Google Shape;21;p2"/>
              <p:cNvCxnSpPr/>
              <p:nvPr/>
            </p:nvCxnSpPr>
            <p:spPr>
              <a:xfrm>
                <a:off x="41853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2" name="Google Shape;22;p2"/>
              <p:cNvCxnSpPr/>
              <p:nvPr/>
            </p:nvCxnSpPr>
            <p:spPr>
              <a:xfrm>
                <a:off x="45720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3" name="Google Shape;23;p2"/>
              <p:cNvCxnSpPr/>
              <p:nvPr/>
            </p:nvCxnSpPr>
            <p:spPr>
              <a:xfrm>
                <a:off x="49586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4" name="Google Shape;24;p2"/>
              <p:cNvCxnSpPr/>
              <p:nvPr/>
            </p:nvCxnSpPr>
            <p:spPr>
              <a:xfrm>
                <a:off x="5345289"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5" name="Google Shape;25;p2"/>
              <p:cNvCxnSpPr/>
              <p:nvPr/>
            </p:nvCxnSpPr>
            <p:spPr>
              <a:xfrm>
                <a:off x="5731933"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6" name="Google Shape;26;p2"/>
              <p:cNvCxnSpPr/>
              <p:nvPr/>
            </p:nvCxnSpPr>
            <p:spPr>
              <a:xfrm>
                <a:off x="6118578"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7" name="Google Shape;27;p2"/>
              <p:cNvCxnSpPr/>
              <p:nvPr/>
            </p:nvCxnSpPr>
            <p:spPr>
              <a:xfrm>
                <a:off x="6505222"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8" name="Google Shape;28;p2"/>
              <p:cNvCxnSpPr/>
              <p:nvPr/>
            </p:nvCxnSpPr>
            <p:spPr>
              <a:xfrm>
                <a:off x="6891867"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9" name="Google Shape;29;p2"/>
              <p:cNvCxnSpPr/>
              <p:nvPr/>
            </p:nvCxnSpPr>
            <p:spPr>
              <a:xfrm>
                <a:off x="72785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0" name="Google Shape;30;p2"/>
              <p:cNvCxnSpPr/>
              <p:nvPr/>
            </p:nvCxnSpPr>
            <p:spPr>
              <a:xfrm>
                <a:off x="76651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1" name="Google Shape;31;p2"/>
              <p:cNvCxnSpPr/>
              <p:nvPr/>
            </p:nvCxnSpPr>
            <p:spPr>
              <a:xfrm>
                <a:off x="80518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2" name="Google Shape;32;p2"/>
              <p:cNvCxnSpPr/>
              <p:nvPr/>
            </p:nvCxnSpPr>
            <p:spPr>
              <a:xfrm>
                <a:off x="84384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3" name="Google Shape;33;p2"/>
              <p:cNvCxnSpPr/>
              <p:nvPr/>
            </p:nvCxnSpPr>
            <p:spPr>
              <a:xfrm>
                <a:off x="8825089" y="-66425"/>
                <a:ext cx="0" cy="5115900"/>
              </a:xfrm>
              <a:prstGeom prst="straightConnector1">
                <a:avLst/>
              </a:prstGeom>
              <a:noFill/>
              <a:ln w="9525" cap="flat" cmpd="sng">
                <a:solidFill>
                  <a:srgbClr val="4D3B60"/>
                </a:solidFill>
                <a:prstDash val="solid"/>
                <a:round/>
                <a:headEnd type="none" w="med" len="med"/>
                <a:tailEnd type="none" w="med" len="med"/>
              </a:ln>
            </p:spPr>
          </p:cxnSp>
        </p:grpSp>
        <p:cxnSp>
          <p:nvCxnSpPr>
            <p:cNvPr id="34" name="Google Shape;34;p2"/>
            <p:cNvCxnSpPr/>
            <p:nvPr/>
          </p:nvCxnSpPr>
          <p:spPr>
            <a:xfrm>
              <a:off x="-150" y="319350"/>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35" name="Google Shape;35;p2"/>
            <p:cNvCxnSpPr/>
            <p:nvPr/>
          </p:nvCxnSpPr>
          <p:spPr>
            <a:xfrm>
              <a:off x="-150" y="667692"/>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36" name="Google Shape;36;p2"/>
            <p:cNvCxnSpPr/>
            <p:nvPr/>
          </p:nvCxnSpPr>
          <p:spPr>
            <a:xfrm>
              <a:off x="-150" y="1016035"/>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37" name="Google Shape;37;p2"/>
            <p:cNvCxnSpPr/>
            <p:nvPr/>
          </p:nvCxnSpPr>
          <p:spPr>
            <a:xfrm>
              <a:off x="-150" y="1364377"/>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38" name="Google Shape;38;p2"/>
            <p:cNvCxnSpPr/>
            <p:nvPr/>
          </p:nvCxnSpPr>
          <p:spPr>
            <a:xfrm>
              <a:off x="-150" y="1712719"/>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39" name="Google Shape;39;p2"/>
            <p:cNvCxnSpPr/>
            <p:nvPr/>
          </p:nvCxnSpPr>
          <p:spPr>
            <a:xfrm>
              <a:off x="-150" y="2061062"/>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40" name="Google Shape;40;p2"/>
            <p:cNvCxnSpPr/>
            <p:nvPr/>
          </p:nvCxnSpPr>
          <p:spPr>
            <a:xfrm>
              <a:off x="-150" y="2409404"/>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41" name="Google Shape;41;p2"/>
            <p:cNvCxnSpPr/>
            <p:nvPr/>
          </p:nvCxnSpPr>
          <p:spPr>
            <a:xfrm>
              <a:off x="-150" y="2757746"/>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42" name="Google Shape;42;p2"/>
            <p:cNvCxnSpPr/>
            <p:nvPr/>
          </p:nvCxnSpPr>
          <p:spPr>
            <a:xfrm>
              <a:off x="-150" y="3106088"/>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43" name="Google Shape;43;p2"/>
            <p:cNvCxnSpPr/>
            <p:nvPr/>
          </p:nvCxnSpPr>
          <p:spPr>
            <a:xfrm>
              <a:off x="-150" y="3454431"/>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44" name="Google Shape;44;p2"/>
            <p:cNvCxnSpPr/>
            <p:nvPr/>
          </p:nvCxnSpPr>
          <p:spPr>
            <a:xfrm>
              <a:off x="-150" y="3802773"/>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45" name="Google Shape;45;p2"/>
            <p:cNvCxnSpPr/>
            <p:nvPr/>
          </p:nvCxnSpPr>
          <p:spPr>
            <a:xfrm>
              <a:off x="-150" y="4151115"/>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46" name="Google Shape;46;p2"/>
            <p:cNvCxnSpPr/>
            <p:nvPr/>
          </p:nvCxnSpPr>
          <p:spPr>
            <a:xfrm>
              <a:off x="-150" y="4499458"/>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47" name="Google Shape;47;p2"/>
            <p:cNvCxnSpPr/>
            <p:nvPr/>
          </p:nvCxnSpPr>
          <p:spPr>
            <a:xfrm>
              <a:off x="-150" y="4847800"/>
              <a:ext cx="9144000" cy="0"/>
            </a:xfrm>
            <a:prstGeom prst="straightConnector1">
              <a:avLst/>
            </a:prstGeom>
            <a:noFill/>
            <a:ln w="9525" cap="flat" cmpd="sng">
              <a:solidFill>
                <a:srgbClr val="4D3B60"/>
              </a:solidFill>
              <a:prstDash val="solid"/>
              <a:round/>
              <a:headEnd type="none" w="med" len="med"/>
              <a:tailEnd type="none" w="med" len="med"/>
            </a:ln>
          </p:spPr>
        </p:cxnSp>
      </p:grpSp>
      <p:sp>
        <p:nvSpPr>
          <p:cNvPr id="48" name="Google Shape;48;p2"/>
          <p:cNvSpPr/>
          <p:nvPr/>
        </p:nvSpPr>
        <p:spPr>
          <a:xfrm>
            <a:off x="576592" y="5457032"/>
            <a:ext cx="10765091" cy="989605"/>
          </a:xfrm>
          <a:custGeom>
            <a:avLst/>
            <a:gdLst/>
            <a:ahLst/>
            <a:cxnLst/>
            <a:rect l="l" t="t" r="r" b="b"/>
            <a:pathLst>
              <a:path w="257497" h="23671" extrusionOk="0">
                <a:moveTo>
                  <a:pt x="27633" y="1"/>
                </a:moveTo>
                <a:cubicBezTo>
                  <a:pt x="25731" y="1"/>
                  <a:pt x="23830" y="40"/>
                  <a:pt x="21931" y="120"/>
                </a:cubicBezTo>
                <a:cubicBezTo>
                  <a:pt x="21624" y="133"/>
                  <a:pt x="21257" y="137"/>
                  <a:pt x="20846" y="137"/>
                </a:cubicBezTo>
                <a:cubicBezTo>
                  <a:pt x="20109" y="137"/>
                  <a:pt x="19228" y="124"/>
                  <a:pt x="18276" y="124"/>
                </a:cubicBezTo>
                <a:cubicBezTo>
                  <a:pt x="14353" y="124"/>
                  <a:pt x="9245" y="349"/>
                  <a:pt x="8251" y="2656"/>
                </a:cubicBezTo>
                <a:cubicBezTo>
                  <a:pt x="7703" y="3954"/>
                  <a:pt x="953" y="22313"/>
                  <a:pt x="0" y="22384"/>
                </a:cubicBezTo>
                <a:cubicBezTo>
                  <a:pt x="4904" y="22064"/>
                  <a:pt x="10033" y="21938"/>
                  <a:pt x="15314" y="21938"/>
                </a:cubicBezTo>
                <a:cubicBezTo>
                  <a:pt x="34886" y="21938"/>
                  <a:pt x="56550" y="23671"/>
                  <a:pt x="76616" y="23671"/>
                </a:cubicBezTo>
                <a:cubicBezTo>
                  <a:pt x="84945" y="23671"/>
                  <a:pt x="92998" y="23372"/>
                  <a:pt x="100513" y="22527"/>
                </a:cubicBezTo>
                <a:cubicBezTo>
                  <a:pt x="105763" y="21932"/>
                  <a:pt x="111002" y="20980"/>
                  <a:pt x="116288" y="20741"/>
                </a:cubicBezTo>
                <a:cubicBezTo>
                  <a:pt x="117304" y="20694"/>
                  <a:pt x="118319" y="20673"/>
                  <a:pt x="119334" y="20673"/>
                </a:cubicBezTo>
                <a:cubicBezTo>
                  <a:pt x="127230" y="20673"/>
                  <a:pt x="135105" y="21956"/>
                  <a:pt x="143018" y="22146"/>
                </a:cubicBezTo>
                <a:cubicBezTo>
                  <a:pt x="143758" y="22163"/>
                  <a:pt x="144498" y="22171"/>
                  <a:pt x="145239" y="22171"/>
                </a:cubicBezTo>
                <a:cubicBezTo>
                  <a:pt x="150270" y="22171"/>
                  <a:pt x="155294" y="21820"/>
                  <a:pt x="160318" y="21622"/>
                </a:cubicBezTo>
                <a:cubicBezTo>
                  <a:pt x="174093" y="21099"/>
                  <a:pt x="252079" y="21515"/>
                  <a:pt x="257318" y="19551"/>
                </a:cubicBezTo>
                <a:cubicBezTo>
                  <a:pt x="257497" y="16324"/>
                  <a:pt x="200978" y="18003"/>
                  <a:pt x="199513" y="15122"/>
                </a:cubicBezTo>
                <a:cubicBezTo>
                  <a:pt x="199204" y="14503"/>
                  <a:pt x="198846" y="13883"/>
                  <a:pt x="198263" y="13491"/>
                </a:cubicBezTo>
                <a:cubicBezTo>
                  <a:pt x="197560" y="13002"/>
                  <a:pt x="196656" y="12943"/>
                  <a:pt x="195810" y="12883"/>
                </a:cubicBezTo>
                <a:cubicBezTo>
                  <a:pt x="177757" y="11825"/>
                  <a:pt x="159684" y="11296"/>
                  <a:pt x="141606" y="11296"/>
                </a:cubicBezTo>
                <a:cubicBezTo>
                  <a:pt x="135278" y="11296"/>
                  <a:pt x="128950" y="11361"/>
                  <a:pt x="122623" y="11490"/>
                </a:cubicBezTo>
                <a:cubicBezTo>
                  <a:pt x="117854" y="11589"/>
                  <a:pt x="113070" y="11723"/>
                  <a:pt x="108293" y="11723"/>
                </a:cubicBezTo>
                <a:cubicBezTo>
                  <a:pt x="101561" y="11723"/>
                  <a:pt x="94841" y="11457"/>
                  <a:pt x="88190" y="10454"/>
                </a:cubicBezTo>
                <a:cubicBezTo>
                  <a:pt x="77248" y="8823"/>
                  <a:pt x="66711" y="5216"/>
                  <a:pt x="55888" y="2942"/>
                </a:cubicBezTo>
                <a:cubicBezTo>
                  <a:pt x="46605" y="988"/>
                  <a:pt x="37115" y="1"/>
                  <a:pt x="27633" y="1"/>
                </a:cubicBezTo>
                <a:close/>
              </a:path>
            </a:pathLst>
          </a:custGeom>
          <a:solidFill>
            <a:srgbClr val="4D3B60">
              <a:alpha val="59550"/>
            </a:srgbClr>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49" name="Google Shape;49;p2"/>
          <p:cNvGrpSpPr/>
          <p:nvPr/>
        </p:nvGrpSpPr>
        <p:grpSpPr>
          <a:xfrm>
            <a:off x="557654" y="289310"/>
            <a:ext cx="11218568" cy="6022417"/>
            <a:chOff x="418241" y="216981"/>
            <a:chExt cx="8413926" cy="4516813"/>
          </a:xfrm>
        </p:grpSpPr>
        <p:sp>
          <p:nvSpPr>
            <p:cNvPr id="50" name="Google Shape;50;p2"/>
            <p:cNvSpPr/>
            <p:nvPr/>
          </p:nvSpPr>
          <p:spPr>
            <a:xfrm>
              <a:off x="418241" y="254294"/>
              <a:ext cx="8413926" cy="4479501"/>
            </a:xfrm>
            <a:custGeom>
              <a:avLst/>
              <a:gdLst/>
              <a:ahLst/>
              <a:cxnLst/>
              <a:rect l="l" t="t" r="r" b="b"/>
              <a:pathLst>
                <a:path w="268344" h="142864" extrusionOk="0">
                  <a:moveTo>
                    <a:pt x="252877" y="1"/>
                  </a:moveTo>
                  <a:lnTo>
                    <a:pt x="252877" y="1"/>
                  </a:lnTo>
                  <a:cubicBezTo>
                    <a:pt x="253699" y="3668"/>
                    <a:pt x="251532" y="7538"/>
                    <a:pt x="247401" y="7942"/>
                  </a:cubicBezTo>
                  <a:cubicBezTo>
                    <a:pt x="247184" y="7963"/>
                    <a:pt x="246970" y="7974"/>
                    <a:pt x="246760" y="7974"/>
                  </a:cubicBezTo>
                  <a:cubicBezTo>
                    <a:pt x="244817" y="7974"/>
                    <a:pt x="243130" y="7101"/>
                    <a:pt x="241733" y="5704"/>
                  </a:cubicBezTo>
                  <a:cubicBezTo>
                    <a:pt x="240341" y="4332"/>
                    <a:pt x="237917" y="547"/>
                    <a:pt x="235509" y="547"/>
                  </a:cubicBezTo>
                  <a:cubicBezTo>
                    <a:pt x="234992" y="547"/>
                    <a:pt x="234476" y="722"/>
                    <a:pt x="233970" y="1132"/>
                  </a:cubicBezTo>
                  <a:cubicBezTo>
                    <a:pt x="234147" y="4340"/>
                    <a:pt x="231873" y="7248"/>
                    <a:pt x="228671" y="7248"/>
                  </a:cubicBezTo>
                  <a:cubicBezTo>
                    <a:pt x="228212" y="7248"/>
                    <a:pt x="227735" y="7188"/>
                    <a:pt x="227243" y="7061"/>
                  </a:cubicBezTo>
                  <a:cubicBezTo>
                    <a:pt x="224850" y="6454"/>
                    <a:pt x="224124" y="4752"/>
                    <a:pt x="222945" y="2799"/>
                  </a:cubicBezTo>
                  <a:cubicBezTo>
                    <a:pt x="221733" y="779"/>
                    <a:pt x="219647" y="247"/>
                    <a:pt x="217490" y="247"/>
                  </a:cubicBezTo>
                  <a:cubicBezTo>
                    <a:pt x="216595" y="247"/>
                    <a:pt x="215687" y="338"/>
                    <a:pt x="214825" y="453"/>
                  </a:cubicBezTo>
                  <a:cubicBezTo>
                    <a:pt x="214361" y="2978"/>
                    <a:pt x="213134" y="5478"/>
                    <a:pt x="210622" y="6502"/>
                  </a:cubicBezTo>
                  <a:cubicBezTo>
                    <a:pt x="209949" y="6776"/>
                    <a:pt x="209224" y="6913"/>
                    <a:pt x="208502" y="6913"/>
                  </a:cubicBezTo>
                  <a:cubicBezTo>
                    <a:pt x="207064" y="6913"/>
                    <a:pt x="205636" y="6373"/>
                    <a:pt x="204645" y="5311"/>
                  </a:cubicBezTo>
                  <a:cubicBezTo>
                    <a:pt x="204443" y="4097"/>
                    <a:pt x="204312" y="2870"/>
                    <a:pt x="204312" y="1608"/>
                  </a:cubicBezTo>
                  <a:lnTo>
                    <a:pt x="198775" y="2061"/>
                  </a:lnTo>
                  <a:cubicBezTo>
                    <a:pt x="199264" y="5704"/>
                    <a:pt x="198847" y="10431"/>
                    <a:pt x="194239" y="10657"/>
                  </a:cubicBezTo>
                  <a:cubicBezTo>
                    <a:pt x="194128" y="10662"/>
                    <a:pt x="194018" y="10665"/>
                    <a:pt x="193910" y="10665"/>
                  </a:cubicBezTo>
                  <a:cubicBezTo>
                    <a:pt x="189088" y="10665"/>
                    <a:pt x="187323" y="5543"/>
                    <a:pt x="186310" y="1561"/>
                  </a:cubicBezTo>
                  <a:cubicBezTo>
                    <a:pt x="185874" y="1573"/>
                    <a:pt x="185440" y="1578"/>
                    <a:pt x="185005" y="1578"/>
                  </a:cubicBezTo>
                  <a:cubicBezTo>
                    <a:pt x="183511" y="1578"/>
                    <a:pt x="182021" y="1522"/>
                    <a:pt x="180532" y="1522"/>
                  </a:cubicBezTo>
                  <a:cubicBezTo>
                    <a:pt x="180334" y="1522"/>
                    <a:pt x="180137" y="1523"/>
                    <a:pt x="179940" y="1525"/>
                  </a:cubicBezTo>
                  <a:cubicBezTo>
                    <a:pt x="181130" y="5347"/>
                    <a:pt x="178416" y="10788"/>
                    <a:pt x="174415" y="11359"/>
                  </a:cubicBezTo>
                  <a:cubicBezTo>
                    <a:pt x="174168" y="11393"/>
                    <a:pt x="173926" y="11410"/>
                    <a:pt x="173688" y="11410"/>
                  </a:cubicBezTo>
                  <a:cubicBezTo>
                    <a:pt x="169180" y="11410"/>
                    <a:pt x="166363" y="5498"/>
                    <a:pt x="166974" y="1358"/>
                  </a:cubicBezTo>
                  <a:cubicBezTo>
                    <a:pt x="166590" y="1311"/>
                    <a:pt x="166207" y="1288"/>
                    <a:pt x="165827" y="1288"/>
                  </a:cubicBezTo>
                  <a:cubicBezTo>
                    <a:pt x="162511" y="1288"/>
                    <a:pt x="159382" y="3027"/>
                    <a:pt x="156818" y="5121"/>
                  </a:cubicBezTo>
                  <a:cubicBezTo>
                    <a:pt x="155080" y="6549"/>
                    <a:pt x="153472" y="8764"/>
                    <a:pt x="151079" y="9038"/>
                  </a:cubicBezTo>
                  <a:cubicBezTo>
                    <a:pt x="150889" y="9059"/>
                    <a:pt x="150700" y="9069"/>
                    <a:pt x="150514" y="9069"/>
                  </a:cubicBezTo>
                  <a:cubicBezTo>
                    <a:pt x="146993" y="9069"/>
                    <a:pt x="144220" y="5432"/>
                    <a:pt x="143757" y="2085"/>
                  </a:cubicBezTo>
                  <a:cubicBezTo>
                    <a:pt x="142238" y="2420"/>
                    <a:pt x="140722" y="2585"/>
                    <a:pt x="139201" y="2585"/>
                  </a:cubicBezTo>
                  <a:cubicBezTo>
                    <a:pt x="137967" y="2585"/>
                    <a:pt x="136729" y="2476"/>
                    <a:pt x="135482" y="2263"/>
                  </a:cubicBezTo>
                  <a:cubicBezTo>
                    <a:pt x="134567" y="5723"/>
                    <a:pt x="131689" y="9529"/>
                    <a:pt x="127939" y="9529"/>
                  </a:cubicBezTo>
                  <a:cubicBezTo>
                    <a:pt x="127882" y="9529"/>
                    <a:pt x="127824" y="9528"/>
                    <a:pt x="127767" y="9526"/>
                  </a:cubicBezTo>
                  <a:cubicBezTo>
                    <a:pt x="123885" y="9407"/>
                    <a:pt x="121552" y="5180"/>
                    <a:pt x="121016" y="1656"/>
                  </a:cubicBezTo>
                  <a:cubicBezTo>
                    <a:pt x="118694" y="1620"/>
                    <a:pt x="116360" y="1596"/>
                    <a:pt x="114039" y="1561"/>
                  </a:cubicBezTo>
                  <a:lnTo>
                    <a:pt x="114039" y="1561"/>
                  </a:lnTo>
                  <a:cubicBezTo>
                    <a:pt x="114955" y="4716"/>
                    <a:pt x="113027" y="9026"/>
                    <a:pt x="109848" y="9919"/>
                  </a:cubicBezTo>
                  <a:cubicBezTo>
                    <a:pt x="109421" y="10041"/>
                    <a:pt x="109010" y="10098"/>
                    <a:pt x="108615" y="10098"/>
                  </a:cubicBezTo>
                  <a:cubicBezTo>
                    <a:pt x="104913" y="10098"/>
                    <a:pt x="102597" y="5108"/>
                    <a:pt x="102263" y="1644"/>
                  </a:cubicBezTo>
                  <a:cubicBezTo>
                    <a:pt x="99608" y="1561"/>
                    <a:pt x="96953" y="1501"/>
                    <a:pt x="94298" y="1430"/>
                  </a:cubicBezTo>
                  <a:cubicBezTo>
                    <a:pt x="93917" y="4918"/>
                    <a:pt x="91310" y="9145"/>
                    <a:pt x="87607" y="9240"/>
                  </a:cubicBezTo>
                  <a:cubicBezTo>
                    <a:pt x="87555" y="9242"/>
                    <a:pt x="87503" y="9242"/>
                    <a:pt x="87451" y="9242"/>
                  </a:cubicBezTo>
                  <a:cubicBezTo>
                    <a:pt x="83694" y="9242"/>
                    <a:pt x="81263" y="5430"/>
                    <a:pt x="81451" y="1965"/>
                  </a:cubicBezTo>
                  <a:lnTo>
                    <a:pt x="81451" y="1965"/>
                  </a:lnTo>
                  <a:cubicBezTo>
                    <a:pt x="79756" y="2208"/>
                    <a:pt x="78067" y="2324"/>
                    <a:pt x="76371" y="2324"/>
                  </a:cubicBezTo>
                  <a:cubicBezTo>
                    <a:pt x="75732" y="2324"/>
                    <a:pt x="75092" y="2308"/>
                    <a:pt x="74450" y="2275"/>
                  </a:cubicBezTo>
                  <a:lnTo>
                    <a:pt x="74450" y="2275"/>
                  </a:lnTo>
                  <a:cubicBezTo>
                    <a:pt x="74587" y="5677"/>
                    <a:pt x="72010" y="9057"/>
                    <a:pt x="68439" y="9057"/>
                  </a:cubicBezTo>
                  <a:cubicBezTo>
                    <a:pt x="68286" y="9057"/>
                    <a:pt x="68130" y="9051"/>
                    <a:pt x="67973" y="9038"/>
                  </a:cubicBezTo>
                  <a:cubicBezTo>
                    <a:pt x="64402" y="8752"/>
                    <a:pt x="62032" y="5168"/>
                    <a:pt x="62461" y="1823"/>
                  </a:cubicBezTo>
                  <a:cubicBezTo>
                    <a:pt x="60008" y="1596"/>
                    <a:pt x="57555" y="1370"/>
                    <a:pt x="55079" y="1144"/>
                  </a:cubicBezTo>
                  <a:lnTo>
                    <a:pt x="55079" y="1144"/>
                  </a:lnTo>
                  <a:cubicBezTo>
                    <a:pt x="55900" y="4811"/>
                    <a:pt x="53745" y="8681"/>
                    <a:pt x="49602" y="9085"/>
                  </a:cubicBezTo>
                  <a:cubicBezTo>
                    <a:pt x="49386" y="9106"/>
                    <a:pt x="49172" y="9117"/>
                    <a:pt x="48961" y="9117"/>
                  </a:cubicBezTo>
                  <a:cubicBezTo>
                    <a:pt x="47018" y="9117"/>
                    <a:pt x="45331" y="8243"/>
                    <a:pt x="43935" y="6847"/>
                  </a:cubicBezTo>
                  <a:cubicBezTo>
                    <a:pt x="42553" y="5475"/>
                    <a:pt x="40130" y="1690"/>
                    <a:pt x="37722" y="1690"/>
                  </a:cubicBezTo>
                  <a:cubicBezTo>
                    <a:pt x="37205" y="1690"/>
                    <a:pt x="36689" y="1865"/>
                    <a:pt x="36184" y="2275"/>
                  </a:cubicBezTo>
                  <a:cubicBezTo>
                    <a:pt x="36350" y="5483"/>
                    <a:pt x="34084" y="8391"/>
                    <a:pt x="30884" y="8391"/>
                  </a:cubicBezTo>
                  <a:cubicBezTo>
                    <a:pt x="30426" y="8391"/>
                    <a:pt x="29948" y="8331"/>
                    <a:pt x="29457" y="8204"/>
                  </a:cubicBezTo>
                  <a:cubicBezTo>
                    <a:pt x="27064" y="7597"/>
                    <a:pt x="26325" y="5895"/>
                    <a:pt x="25159" y="3942"/>
                  </a:cubicBezTo>
                  <a:cubicBezTo>
                    <a:pt x="23947" y="1922"/>
                    <a:pt x="21861" y="1390"/>
                    <a:pt x="19699" y="1390"/>
                  </a:cubicBezTo>
                  <a:cubicBezTo>
                    <a:pt x="18802" y="1390"/>
                    <a:pt x="17892" y="1481"/>
                    <a:pt x="17027" y="1596"/>
                  </a:cubicBezTo>
                  <a:cubicBezTo>
                    <a:pt x="16562" y="4121"/>
                    <a:pt x="15348" y="6621"/>
                    <a:pt x="12836" y="7657"/>
                  </a:cubicBezTo>
                  <a:cubicBezTo>
                    <a:pt x="12163" y="7931"/>
                    <a:pt x="11436" y="8067"/>
                    <a:pt x="10711" y="8067"/>
                  </a:cubicBezTo>
                  <a:cubicBezTo>
                    <a:pt x="9072" y="8067"/>
                    <a:pt x="7440" y="7372"/>
                    <a:pt x="6466" y="6002"/>
                  </a:cubicBezTo>
                  <a:cubicBezTo>
                    <a:pt x="6001" y="5359"/>
                    <a:pt x="5787" y="4573"/>
                    <a:pt x="5430" y="3870"/>
                  </a:cubicBezTo>
                  <a:cubicBezTo>
                    <a:pt x="5311" y="3620"/>
                    <a:pt x="5168" y="3382"/>
                    <a:pt x="5037" y="3132"/>
                  </a:cubicBezTo>
                  <a:cubicBezTo>
                    <a:pt x="4918" y="3799"/>
                    <a:pt x="4739" y="4513"/>
                    <a:pt x="4716" y="5168"/>
                  </a:cubicBezTo>
                  <a:cubicBezTo>
                    <a:pt x="4632" y="8407"/>
                    <a:pt x="5049" y="11657"/>
                    <a:pt x="5275" y="14884"/>
                  </a:cubicBezTo>
                  <a:cubicBezTo>
                    <a:pt x="5966" y="24683"/>
                    <a:pt x="6109" y="34481"/>
                    <a:pt x="5656" y="44292"/>
                  </a:cubicBezTo>
                  <a:cubicBezTo>
                    <a:pt x="5227" y="53746"/>
                    <a:pt x="4465" y="63163"/>
                    <a:pt x="4442" y="72629"/>
                  </a:cubicBezTo>
                  <a:cubicBezTo>
                    <a:pt x="4442" y="91000"/>
                    <a:pt x="1953" y="121802"/>
                    <a:pt x="1" y="140030"/>
                  </a:cubicBezTo>
                  <a:cubicBezTo>
                    <a:pt x="10133" y="140292"/>
                    <a:pt x="21861" y="140542"/>
                    <a:pt x="32005" y="140780"/>
                  </a:cubicBezTo>
                  <a:cubicBezTo>
                    <a:pt x="32432" y="140790"/>
                    <a:pt x="32865" y="140794"/>
                    <a:pt x="33303" y="140794"/>
                  </a:cubicBezTo>
                  <a:cubicBezTo>
                    <a:pt x="39120" y="140794"/>
                    <a:pt x="45822" y="140011"/>
                    <a:pt x="51986" y="140011"/>
                  </a:cubicBezTo>
                  <a:cubicBezTo>
                    <a:pt x="54034" y="140011"/>
                    <a:pt x="56023" y="140097"/>
                    <a:pt x="57901" y="140328"/>
                  </a:cubicBezTo>
                  <a:cubicBezTo>
                    <a:pt x="60644" y="140666"/>
                    <a:pt x="63457" y="140791"/>
                    <a:pt x="66310" y="140791"/>
                  </a:cubicBezTo>
                  <a:cubicBezTo>
                    <a:pt x="74253" y="140791"/>
                    <a:pt x="82509" y="139825"/>
                    <a:pt x="90440" y="139825"/>
                  </a:cubicBezTo>
                  <a:cubicBezTo>
                    <a:pt x="92977" y="139825"/>
                    <a:pt x="95480" y="139924"/>
                    <a:pt x="97930" y="140185"/>
                  </a:cubicBezTo>
                  <a:cubicBezTo>
                    <a:pt x="99141" y="140313"/>
                    <a:pt x="100272" y="140365"/>
                    <a:pt x="101352" y="140365"/>
                  </a:cubicBezTo>
                  <a:cubicBezTo>
                    <a:pt x="105972" y="140365"/>
                    <a:pt x="109648" y="139412"/>
                    <a:pt x="114616" y="139412"/>
                  </a:cubicBezTo>
                  <a:cubicBezTo>
                    <a:pt x="115049" y="139412"/>
                    <a:pt x="115490" y="139419"/>
                    <a:pt x="115944" y="139435"/>
                  </a:cubicBezTo>
                  <a:cubicBezTo>
                    <a:pt x="123474" y="139709"/>
                    <a:pt x="129341" y="139734"/>
                    <a:pt x="136298" y="139734"/>
                  </a:cubicBezTo>
                  <a:cubicBezTo>
                    <a:pt x="137788" y="139734"/>
                    <a:pt x="139329" y="139732"/>
                    <a:pt x="140947" y="139732"/>
                  </a:cubicBezTo>
                  <a:cubicBezTo>
                    <a:pt x="151020" y="139732"/>
                    <a:pt x="160771" y="137923"/>
                    <a:pt x="170855" y="137804"/>
                  </a:cubicBezTo>
                  <a:cubicBezTo>
                    <a:pt x="171343" y="137798"/>
                    <a:pt x="171846" y="137796"/>
                    <a:pt x="172360" y="137796"/>
                  </a:cubicBezTo>
                  <a:cubicBezTo>
                    <a:pt x="183143" y="137796"/>
                    <a:pt x="199341" y="138940"/>
                    <a:pt x="204205" y="139304"/>
                  </a:cubicBezTo>
                  <a:cubicBezTo>
                    <a:pt x="205133" y="139375"/>
                    <a:pt x="205633" y="139411"/>
                    <a:pt x="205633" y="139411"/>
                  </a:cubicBezTo>
                  <a:lnTo>
                    <a:pt x="236578" y="141364"/>
                  </a:lnTo>
                  <a:lnTo>
                    <a:pt x="260307" y="142864"/>
                  </a:lnTo>
                  <a:cubicBezTo>
                    <a:pt x="260307" y="142864"/>
                    <a:pt x="268344" y="120992"/>
                    <a:pt x="261200" y="15765"/>
                  </a:cubicBezTo>
                  <a:lnTo>
                    <a:pt x="260259" y="668"/>
                  </a:lnTo>
                  <a:cubicBezTo>
                    <a:pt x="257807" y="453"/>
                    <a:pt x="255342" y="227"/>
                    <a:pt x="252877" y="1"/>
                  </a:cubicBezTo>
                  <a:close/>
                </a:path>
              </a:pathLst>
            </a:custGeom>
            <a:solidFill>
              <a:srgbClr val="F6EF89"/>
            </a:solid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51" name="Google Shape;51;p2"/>
            <p:cNvSpPr/>
            <p:nvPr/>
          </p:nvSpPr>
          <p:spPr>
            <a:xfrm>
              <a:off x="418241" y="216981"/>
              <a:ext cx="8413926" cy="4516813"/>
            </a:xfrm>
            <a:custGeom>
              <a:avLst/>
              <a:gdLst/>
              <a:ahLst/>
              <a:cxnLst/>
              <a:rect l="l" t="t" r="r" b="b"/>
              <a:pathLst>
                <a:path w="268344" h="144054" fill="none" extrusionOk="0">
                  <a:moveTo>
                    <a:pt x="261200" y="16955"/>
                  </a:moveTo>
                  <a:lnTo>
                    <a:pt x="260259" y="1858"/>
                  </a:lnTo>
                  <a:cubicBezTo>
                    <a:pt x="257807" y="1643"/>
                    <a:pt x="255342" y="1417"/>
                    <a:pt x="252877" y="1191"/>
                  </a:cubicBezTo>
                  <a:cubicBezTo>
                    <a:pt x="253699" y="4858"/>
                    <a:pt x="251532" y="8728"/>
                    <a:pt x="247401" y="9132"/>
                  </a:cubicBezTo>
                  <a:cubicBezTo>
                    <a:pt x="245186" y="9347"/>
                    <a:pt x="243281" y="8442"/>
                    <a:pt x="241733" y="6894"/>
                  </a:cubicBezTo>
                  <a:cubicBezTo>
                    <a:pt x="240043" y="5227"/>
                    <a:pt x="236828" y="0"/>
                    <a:pt x="233970" y="2322"/>
                  </a:cubicBezTo>
                  <a:cubicBezTo>
                    <a:pt x="234173" y="5989"/>
                    <a:pt x="231172" y="9263"/>
                    <a:pt x="227243" y="8251"/>
                  </a:cubicBezTo>
                  <a:cubicBezTo>
                    <a:pt x="224850" y="7644"/>
                    <a:pt x="224124" y="5942"/>
                    <a:pt x="222945" y="3989"/>
                  </a:cubicBezTo>
                  <a:cubicBezTo>
                    <a:pt x="221231" y="1131"/>
                    <a:pt x="217766" y="1250"/>
                    <a:pt x="214825" y="1643"/>
                  </a:cubicBezTo>
                  <a:cubicBezTo>
                    <a:pt x="214361" y="4168"/>
                    <a:pt x="213134" y="6668"/>
                    <a:pt x="210622" y="7692"/>
                  </a:cubicBezTo>
                  <a:cubicBezTo>
                    <a:pt x="208610" y="8513"/>
                    <a:pt x="206134" y="8097"/>
                    <a:pt x="204645" y="6501"/>
                  </a:cubicBezTo>
                  <a:cubicBezTo>
                    <a:pt x="204443" y="5287"/>
                    <a:pt x="204312" y="4060"/>
                    <a:pt x="204312" y="2798"/>
                  </a:cubicBezTo>
                  <a:lnTo>
                    <a:pt x="198775" y="3251"/>
                  </a:lnTo>
                  <a:cubicBezTo>
                    <a:pt x="199264" y="6894"/>
                    <a:pt x="198847" y="11621"/>
                    <a:pt x="194239" y="11847"/>
                  </a:cubicBezTo>
                  <a:cubicBezTo>
                    <a:pt x="189167" y="12085"/>
                    <a:pt x="187345" y="6823"/>
                    <a:pt x="186310" y="2751"/>
                  </a:cubicBezTo>
                  <a:cubicBezTo>
                    <a:pt x="184178" y="2810"/>
                    <a:pt x="182059" y="2691"/>
                    <a:pt x="179940" y="2715"/>
                  </a:cubicBezTo>
                  <a:cubicBezTo>
                    <a:pt x="181130" y="6537"/>
                    <a:pt x="178416" y="11978"/>
                    <a:pt x="174415" y="12549"/>
                  </a:cubicBezTo>
                  <a:cubicBezTo>
                    <a:pt x="169486" y="13228"/>
                    <a:pt x="166331" y="6906"/>
                    <a:pt x="166974" y="2548"/>
                  </a:cubicBezTo>
                  <a:cubicBezTo>
                    <a:pt x="163235" y="2084"/>
                    <a:pt x="159675" y="3977"/>
                    <a:pt x="156818" y="6311"/>
                  </a:cubicBezTo>
                  <a:cubicBezTo>
                    <a:pt x="155080" y="7739"/>
                    <a:pt x="153472" y="9954"/>
                    <a:pt x="151079" y="10228"/>
                  </a:cubicBezTo>
                  <a:cubicBezTo>
                    <a:pt x="147293" y="10644"/>
                    <a:pt x="144245" y="6799"/>
                    <a:pt x="143757" y="3275"/>
                  </a:cubicBezTo>
                  <a:cubicBezTo>
                    <a:pt x="141006" y="3882"/>
                    <a:pt x="138268" y="3929"/>
                    <a:pt x="135482" y="3453"/>
                  </a:cubicBezTo>
                  <a:cubicBezTo>
                    <a:pt x="134553" y="6965"/>
                    <a:pt x="131600" y="10835"/>
                    <a:pt x="127767" y="10716"/>
                  </a:cubicBezTo>
                  <a:cubicBezTo>
                    <a:pt x="123885" y="10597"/>
                    <a:pt x="121552" y="6370"/>
                    <a:pt x="121016" y="2846"/>
                  </a:cubicBezTo>
                  <a:cubicBezTo>
                    <a:pt x="118694" y="2810"/>
                    <a:pt x="116360" y="2786"/>
                    <a:pt x="114039" y="2751"/>
                  </a:cubicBezTo>
                  <a:cubicBezTo>
                    <a:pt x="114955" y="5906"/>
                    <a:pt x="113027" y="10216"/>
                    <a:pt x="109848" y="11109"/>
                  </a:cubicBezTo>
                  <a:cubicBezTo>
                    <a:pt x="105430" y="12371"/>
                    <a:pt x="102633" y="6668"/>
                    <a:pt x="102263" y="2834"/>
                  </a:cubicBezTo>
                  <a:cubicBezTo>
                    <a:pt x="99608" y="2751"/>
                    <a:pt x="96953" y="2691"/>
                    <a:pt x="94298" y="2620"/>
                  </a:cubicBezTo>
                  <a:cubicBezTo>
                    <a:pt x="93917" y="6108"/>
                    <a:pt x="91310" y="10335"/>
                    <a:pt x="87607" y="10430"/>
                  </a:cubicBezTo>
                  <a:cubicBezTo>
                    <a:pt x="83761" y="10537"/>
                    <a:pt x="81261" y="6668"/>
                    <a:pt x="81451" y="3155"/>
                  </a:cubicBezTo>
                  <a:cubicBezTo>
                    <a:pt x="79118" y="3489"/>
                    <a:pt x="76796" y="3584"/>
                    <a:pt x="74450" y="3465"/>
                  </a:cubicBezTo>
                  <a:cubicBezTo>
                    <a:pt x="74593" y="7013"/>
                    <a:pt x="71783" y="10537"/>
                    <a:pt x="67973" y="10228"/>
                  </a:cubicBezTo>
                  <a:cubicBezTo>
                    <a:pt x="64402" y="9942"/>
                    <a:pt x="62032" y="6358"/>
                    <a:pt x="62461" y="3013"/>
                  </a:cubicBezTo>
                  <a:cubicBezTo>
                    <a:pt x="60008" y="2786"/>
                    <a:pt x="57555" y="2560"/>
                    <a:pt x="55079" y="2334"/>
                  </a:cubicBezTo>
                  <a:cubicBezTo>
                    <a:pt x="55900" y="6001"/>
                    <a:pt x="53745" y="9871"/>
                    <a:pt x="49602" y="10275"/>
                  </a:cubicBezTo>
                  <a:cubicBezTo>
                    <a:pt x="47388" y="10490"/>
                    <a:pt x="45483" y="9585"/>
                    <a:pt x="43935" y="8037"/>
                  </a:cubicBezTo>
                  <a:cubicBezTo>
                    <a:pt x="42256" y="6370"/>
                    <a:pt x="39041" y="1143"/>
                    <a:pt x="36184" y="3465"/>
                  </a:cubicBezTo>
                  <a:cubicBezTo>
                    <a:pt x="36374" y="7132"/>
                    <a:pt x="33386" y="10406"/>
                    <a:pt x="29457" y="9394"/>
                  </a:cubicBezTo>
                  <a:cubicBezTo>
                    <a:pt x="27064" y="8787"/>
                    <a:pt x="26325" y="7085"/>
                    <a:pt x="25159" y="5132"/>
                  </a:cubicBezTo>
                  <a:cubicBezTo>
                    <a:pt x="23444" y="2274"/>
                    <a:pt x="19979" y="2393"/>
                    <a:pt x="17027" y="2786"/>
                  </a:cubicBezTo>
                  <a:cubicBezTo>
                    <a:pt x="16562" y="5311"/>
                    <a:pt x="15348" y="7811"/>
                    <a:pt x="12836" y="8847"/>
                  </a:cubicBezTo>
                  <a:cubicBezTo>
                    <a:pt x="10645" y="9740"/>
                    <a:pt x="7871" y="9168"/>
                    <a:pt x="6466" y="7192"/>
                  </a:cubicBezTo>
                  <a:cubicBezTo>
                    <a:pt x="6001" y="6549"/>
                    <a:pt x="5787" y="5763"/>
                    <a:pt x="5430" y="5060"/>
                  </a:cubicBezTo>
                  <a:cubicBezTo>
                    <a:pt x="5311" y="4810"/>
                    <a:pt x="5168" y="4572"/>
                    <a:pt x="5037" y="4322"/>
                  </a:cubicBezTo>
                  <a:cubicBezTo>
                    <a:pt x="4918" y="4989"/>
                    <a:pt x="4739" y="5703"/>
                    <a:pt x="4716" y="6358"/>
                  </a:cubicBezTo>
                  <a:cubicBezTo>
                    <a:pt x="4632" y="9597"/>
                    <a:pt x="5049" y="12847"/>
                    <a:pt x="5275" y="16074"/>
                  </a:cubicBezTo>
                  <a:cubicBezTo>
                    <a:pt x="5966" y="25873"/>
                    <a:pt x="6109" y="35671"/>
                    <a:pt x="5656" y="45482"/>
                  </a:cubicBezTo>
                  <a:cubicBezTo>
                    <a:pt x="5227" y="54936"/>
                    <a:pt x="4465" y="64353"/>
                    <a:pt x="4442" y="73819"/>
                  </a:cubicBezTo>
                  <a:cubicBezTo>
                    <a:pt x="4442" y="92190"/>
                    <a:pt x="1953" y="122992"/>
                    <a:pt x="1" y="141220"/>
                  </a:cubicBezTo>
                  <a:cubicBezTo>
                    <a:pt x="10133" y="141482"/>
                    <a:pt x="21861" y="141732"/>
                    <a:pt x="32005" y="141970"/>
                  </a:cubicBezTo>
                  <a:cubicBezTo>
                    <a:pt x="39994" y="142149"/>
                    <a:pt x="49947" y="140541"/>
                    <a:pt x="57901" y="141518"/>
                  </a:cubicBezTo>
                  <a:cubicBezTo>
                    <a:pt x="70724" y="143101"/>
                    <a:pt x="85071" y="140006"/>
                    <a:pt x="97930" y="141375"/>
                  </a:cubicBezTo>
                  <a:cubicBezTo>
                    <a:pt x="104776" y="142101"/>
                    <a:pt x="109062" y="140387"/>
                    <a:pt x="115944" y="140625"/>
                  </a:cubicBezTo>
                  <a:cubicBezTo>
                    <a:pt x="125088" y="140958"/>
                    <a:pt x="131779" y="140922"/>
                    <a:pt x="140947" y="140922"/>
                  </a:cubicBezTo>
                  <a:cubicBezTo>
                    <a:pt x="151020" y="140922"/>
                    <a:pt x="160771" y="139113"/>
                    <a:pt x="170855" y="138994"/>
                  </a:cubicBezTo>
                  <a:cubicBezTo>
                    <a:pt x="181571" y="138875"/>
                    <a:pt x="199109" y="140113"/>
                    <a:pt x="204205" y="140494"/>
                  </a:cubicBezTo>
                  <a:cubicBezTo>
                    <a:pt x="205133" y="140565"/>
                    <a:pt x="205633" y="140601"/>
                    <a:pt x="205633" y="140601"/>
                  </a:cubicBezTo>
                  <a:lnTo>
                    <a:pt x="236578" y="142554"/>
                  </a:lnTo>
                  <a:lnTo>
                    <a:pt x="260307" y="144054"/>
                  </a:lnTo>
                  <a:cubicBezTo>
                    <a:pt x="260307" y="144054"/>
                    <a:pt x="268344" y="122182"/>
                    <a:pt x="261200" y="16955"/>
                  </a:cubicBezTo>
                  <a:close/>
                </a:path>
              </a:pathLst>
            </a:custGeom>
            <a:noFill/>
            <a:ln w="38100" cap="flat" cmpd="sng">
              <a:solidFill>
                <a:schemeClr val="dk1"/>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52" name="Google Shape;52;p2"/>
          <p:cNvSpPr txBox="1">
            <a:spLocks noGrp="1"/>
          </p:cNvSpPr>
          <p:nvPr>
            <p:ph type="ctrTitle"/>
          </p:nvPr>
        </p:nvSpPr>
        <p:spPr>
          <a:xfrm>
            <a:off x="2425800" y="1470417"/>
            <a:ext cx="7340400" cy="3040800"/>
          </a:xfrm>
          <a:prstGeom prst="rect">
            <a:avLst/>
          </a:prstGeom>
        </p:spPr>
        <p:txBody>
          <a:bodyPr spcFirstLastPara="1" wrap="square" lIns="0" tIns="0" rIns="0" bIns="0" anchor="t" anchorCtr="0">
            <a:noAutofit/>
          </a:bodyPr>
          <a:lstStyle>
            <a:lvl1pPr lvl="0" algn="ctr">
              <a:lnSpc>
                <a:spcPct val="80000"/>
              </a:lnSpc>
              <a:spcBef>
                <a:spcPts val="0"/>
              </a:spcBef>
              <a:spcAft>
                <a:spcPts val="0"/>
              </a:spcAft>
              <a:buSzPts val="5200"/>
              <a:buNone/>
              <a:defRPr sz="8246" b="1">
                <a:solidFill>
                  <a:srgbClr val="46246A"/>
                </a:solidFill>
              </a:defRPr>
            </a:lvl1pPr>
            <a:lvl2pPr lvl="1" algn="ctr">
              <a:spcBef>
                <a:spcPts val="0"/>
              </a:spcBef>
              <a:spcAft>
                <a:spcPts val="0"/>
              </a:spcAft>
              <a:buSzPts val="5200"/>
              <a:buNone/>
              <a:defRPr sz="6916"/>
            </a:lvl2pPr>
            <a:lvl3pPr lvl="2" algn="ctr">
              <a:spcBef>
                <a:spcPts val="0"/>
              </a:spcBef>
              <a:spcAft>
                <a:spcPts val="0"/>
              </a:spcAft>
              <a:buSzPts val="5200"/>
              <a:buNone/>
              <a:defRPr sz="6916"/>
            </a:lvl3pPr>
            <a:lvl4pPr lvl="3" algn="ctr">
              <a:spcBef>
                <a:spcPts val="0"/>
              </a:spcBef>
              <a:spcAft>
                <a:spcPts val="0"/>
              </a:spcAft>
              <a:buSzPts val="5200"/>
              <a:buNone/>
              <a:defRPr sz="6916"/>
            </a:lvl4pPr>
            <a:lvl5pPr lvl="4" algn="ctr">
              <a:spcBef>
                <a:spcPts val="0"/>
              </a:spcBef>
              <a:spcAft>
                <a:spcPts val="0"/>
              </a:spcAft>
              <a:buSzPts val="5200"/>
              <a:buNone/>
              <a:defRPr sz="6916"/>
            </a:lvl5pPr>
            <a:lvl6pPr lvl="5" algn="ctr">
              <a:spcBef>
                <a:spcPts val="0"/>
              </a:spcBef>
              <a:spcAft>
                <a:spcPts val="0"/>
              </a:spcAft>
              <a:buSzPts val="5200"/>
              <a:buNone/>
              <a:defRPr sz="6916"/>
            </a:lvl6pPr>
            <a:lvl7pPr lvl="6" algn="ctr">
              <a:spcBef>
                <a:spcPts val="0"/>
              </a:spcBef>
              <a:spcAft>
                <a:spcPts val="0"/>
              </a:spcAft>
              <a:buSzPts val="5200"/>
              <a:buNone/>
              <a:defRPr sz="6916"/>
            </a:lvl7pPr>
            <a:lvl8pPr lvl="7" algn="ctr">
              <a:spcBef>
                <a:spcPts val="0"/>
              </a:spcBef>
              <a:spcAft>
                <a:spcPts val="0"/>
              </a:spcAft>
              <a:buSzPts val="5200"/>
              <a:buNone/>
              <a:defRPr sz="6916"/>
            </a:lvl8pPr>
            <a:lvl9pPr lvl="8" algn="ctr">
              <a:spcBef>
                <a:spcPts val="0"/>
              </a:spcBef>
              <a:spcAft>
                <a:spcPts val="0"/>
              </a:spcAft>
              <a:buSzPts val="5200"/>
              <a:buNone/>
              <a:defRPr sz="6916"/>
            </a:lvl9pPr>
          </a:lstStyle>
          <a:p>
            <a:endParaRPr/>
          </a:p>
        </p:txBody>
      </p:sp>
      <p:sp>
        <p:nvSpPr>
          <p:cNvPr id="53" name="Google Shape;53;p2"/>
          <p:cNvSpPr txBox="1">
            <a:spLocks noGrp="1"/>
          </p:cNvSpPr>
          <p:nvPr>
            <p:ph type="subTitle" idx="1"/>
          </p:nvPr>
        </p:nvSpPr>
        <p:spPr>
          <a:xfrm>
            <a:off x="3396600" y="4893379"/>
            <a:ext cx="5398800" cy="396400"/>
          </a:xfrm>
          <a:prstGeom prst="rect">
            <a:avLst/>
          </a:prstGeom>
        </p:spPr>
        <p:txBody>
          <a:bodyPr spcFirstLastPara="1" wrap="square" lIns="0" tIns="0" rIns="0" bIns="0" anchor="t" anchorCtr="0">
            <a:noAutofit/>
          </a:bodyPr>
          <a:lstStyle>
            <a:lvl1pPr lvl="0" algn="ctr">
              <a:lnSpc>
                <a:spcPct val="100000"/>
              </a:lnSpc>
              <a:spcBef>
                <a:spcPts val="0"/>
              </a:spcBef>
              <a:spcAft>
                <a:spcPts val="0"/>
              </a:spcAft>
              <a:buSzPts val="2800"/>
              <a:buNone/>
              <a:defRPr sz="2128">
                <a:solidFill>
                  <a:schemeClr val="lt1"/>
                </a:solidFill>
                <a:latin typeface="Lato"/>
                <a:ea typeface="Lato"/>
                <a:cs typeface="Lato"/>
                <a:sym typeface="Lato"/>
              </a:defRPr>
            </a:lvl1pPr>
            <a:lvl2pPr lvl="1" algn="ctr">
              <a:lnSpc>
                <a:spcPct val="100000"/>
              </a:lnSpc>
              <a:spcBef>
                <a:spcPts val="0"/>
              </a:spcBef>
              <a:spcAft>
                <a:spcPts val="0"/>
              </a:spcAft>
              <a:buSzPts val="2800"/>
              <a:buNone/>
              <a:defRPr sz="3724"/>
            </a:lvl2pPr>
            <a:lvl3pPr lvl="2" algn="ctr">
              <a:lnSpc>
                <a:spcPct val="100000"/>
              </a:lnSpc>
              <a:spcBef>
                <a:spcPts val="0"/>
              </a:spcBef>
              <a:spcAft>
                <a:spcPts val="0"/>
              </a:spcAft>
              <a:buSzPts val="2800"/>
              <a:buNone/>
              <a:defRPr sz="3724"/>
            </a:lvl3pPr>
            <a:lvl4pPr lvl="3" algn="ctr">
              <a:lnSpc>
                <a:spcPct val="100000"/>
              </a:lnSpc>
              <a:spcBef>
                <a:spcPts val="0"/>
              </a:spcBef>
              <a:spcAft>
                <a:spcPts val="0"/>
              </a:spcAft>
              <a:buSzPts val="2800"/>
              <a:buNone/>
              <a:defRPr sz="3724"/>
            </a:lvl4pPr>
            <a:lvl5pPr lvl="4" algn="ctr">
              <a:lnSpc>
                <a:spcPct val="100000"/>
              </a:lnSpc>
              <a:spcBef>
                <a:spcPts val="0"/>
              </a:spcBef>
              <a:spcAft>
                <a:spcPts val="0"/>
              </a:spcAft>
              <a:buSzPts val="2800"/>
              <a:buNone/>
              <a:defRPr sz="3724"/>
            </a:lvl5pPr>
            <a:lvl6pPr lvl="5" algn="ctr">
              <a:lnSpc>
                <a:spcPct val="100000"/>
              </a:lnSpc>
              <a:spcBef>
                <a:spcPts val="0"/>
              </a:spcBef>
              <a:spcAft>
                <a:spcPts val="0"/>
              </a:spcAft>
              <a:buSzPts val="2800"/>
              <a:buNone/>
              <a:defRPr sz="3724"/>
            </a:lvl6pPr>
            <a:lvl7pPr lvl="6" algn="ctr">
              <a:lnSpc>
                <a:spcPct val="100000"/>
              </a:lnSpc>
              <a:spcBef>
                <a:spcPts val="0"/>
              </a:spcBef>
              <a:spcAft>
                <a:spcPts val="0"/>
              </a:spcAft>
              <a:buSzPts val="2800"/>
              <a:buNone/>
              <a:defRPr sz="3724"/>
            </a:lvl7pPr>
            <a:lvl8pPr lvl="7" algn="ctr">
              <a:lnSpc>
                <a:spcPct val="100000"/>
              </a:lnSpc>
              <a:spcBef>
                <a:spcPts val="0"/>
              </a:spcBef>
              <a:spcAft>
                <a:spcPts val="0"/>
              </a:spcAft>
              <a:buSzPts val="2800"/>
              <a:buNone/>
              <a:defRPr sz="3724"/>
            </a:lvl8pPr>
            <a:lvl9pPr lvl="8" algn="ctr">
              <a:lnSpc>
                <a:spcPct val="100000"/>
              </a:lnSpc>
              <a:spcBef>
                <a:spcPts val="0"/>
              </a:spcBef>
              <a:spcAft>
                <a:spcPts val="0"/>
              </a:spcAft>
              <a:buSzPts val="2800"/>
              <a:buNone/>
              <a:defRPr sz="3724"/>
            </a:lvl9pPr>
          </a:lstStyle>
          <a:p>
            <a:endParaRPr/>
          </a:p>
        </p:txBody>
      </p:sp>
      <p:sp>
        <p:nvSpPr>
          <p:cNvPr id="54" name="Google Shape;54;p2"/>
          <p:cNvSpPr/>
          <p:nvPr/>
        </p:nvSpPr>
        <p:spPr>
          <a:xfrm>
            <a:off x="11087336" y="5133935"/>
            <a:ext cx="2497" cy="2397"/>
          </a:xfrm>
          <a:custGeom>
            <a:avLst/>
            <a:gdLst/>
            <a:ahLst/>
            <a:cxnLst/>
            <a:rect l="l" t="t" r="r" b="b"/>
            <a:pathLst>
              <a:path w="25" h="24" extrusionOk="0">
                <a:moveTo>
                  <a:pt x="25" y="0"/>
                </a:moveTo>
                <a:cubicBezTo>
                  <a:pt x="1" y="0"/>
                  <a:pt x="1" y="12"/>
                  <a:pt x="1" y="24"/>
                </a:cubicBezTo>
                <a:cubicBezTo>
                  <a:pt x="1" y="24"/>
                  <a:pt x="1" y="12"/>
                  <a:pt x="25" y="0"/>
                </a:cubicBezTo>
                <a:close/>
              </a:path>
            </a:pathLst>
          </a:custGeom>
          <a:solidFill>
            <a:srgbClr val="44484B"/>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
        <p:nvSpPr>
          <p:cNvPr id="55" name="Google Shape;55;p2"/>
          <p:cNvSpPr/>
          <p:nvPr/>
        </p:nvSpPr>
        <p:spPr>
          <a:xfrm>
            <a:off x="9527311" y="5883038"/>
            <a:ext cx="3695" cy="100"/>
          </a:xfrm>
          <a:custGeom>
            <a:avLst/>
            <a:gdLst/>
            <a:ahLst/>
            <a:cxnLst/>
            <a:rect l="l" t="t" r="r" b="b"/>
            <a:pathLst>
              <a:path w="37" h="1" extrusionOk="0">
                <a:moveTo>
                  <a:pt x="1" y="0"/>
                </a:moveTo>
                <a:lnTo>
                  <a:pt x="37" y="0"/>
                </a:lnTo>
                <a:lnTo>
                  <a:pt x="37" y="0"/>
                </a:lnTo>
                <a:close/>
              </a:path>
            </a:pathLst>
          </a:custGeom>
          <a:solidFill>
            <a:srgbClr val="44484B"/>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spTree>
    <p:extLst>
      <p:ext uri="{BB962C8B-B14F-4D97-AF65-F5344CB8AC3E}">
        <p14:creationId xmlns:p14="http://schemas.microsoft.com/office/powerpoint/2010/main" val="27346481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56"/>
        <p:cNvGrpSpPr/>
        <p:nvPr/>
      </p:nvGrpSpPr>
      <p:grpSpPr>
        <a:xfrm>
          <a:off x="0" y="0"/>
          <a:ext cx="0" cy="0"/>
          <a:chOff x="0" y="0"/>
          <a:chExt cx="0" cy="0"/>
        </a:xfrm>
      </p:grpSpPr>
      <p:grpSp>
        <p:nvGrpSpPr>
          <p:cNvPr id="57" name="Google Shape;57;p3"/>
          <p:cNvGrpSpPr/>
          <p:nvPr/>
        </p:nvGrpSpPr>
        <p:grpSpPr>
          <a:xfrm>
            <a:off x="-200" y="18400"/>
            <a:ext cx="12192000" cy="6821200"/>
            <a:chOff x="-150" y="13800"/>
            <a:chExt cx="9144000" cy="5115900"/>
          </a:xfrm>
        </p:grpSpPr>
        <p:grpSp>
          <p:nvGrpSpPr>
            <p:cNvPr id="58" name="Google Shape;58;p3"/>
            <p:cNvGrpSpPr/>
            <p:nvPr/>
          </p:nvGrpSpPr>
          <p:grpSpPr>
            <a:xfrm>
              <a:off x="318911" y="13800"/>
              <a:ext cx="8506178" cy="5115900"/>
              <a:chOff x="318911" y="-66425"/>
              <a:chExt cx="8506178" cy="5115900"/>
            </a:xfrm>
          </p:grpSpPr>
          <p:cxnSp>
            <p:nvCxnSpPr>
              <p:cNvPr id="59" name="Google Shape;59;p3"/>
              <p:cNvCxnSpPr/>
              <p:nvPr/>
            </p:nvCxnSpPr>
            <p:spPr>
              <a:xfrm>
                <a:off x="3189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0" name="Google Shape;60;p3"/>
              <p:cNvCxnSpPr/>
              <p:nvPr/>
            </p:nvCxnSpPr>
            <p:spPr>
              <a:xfrm>
                <a:off x="7055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1" name="Google Shape;61;p3"/>
              <p:cNvCxnSpPr/>
              <p:nvPr/>
            </p:nvCxnSpPr>
            <p:spPr>
              <a:xfrm>
                <a:off x="10922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2" name="Google Shape;62;p3"/>
              <p:cNvCxnSpPr/>
              <p:nvPr/>
            </p:nvCxnSpPr>
            <p:spPr>
              <a:xfrm>
                <a:off x="14788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3" name="Google Shape;63;p3"/>
              <p:cNvCxnSpPr/>
              <p:nvPr/>
            </p:nvCxnSpPr>
            <p:spPr>
              <a:xfrm>
                <a:off x="1865489"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4" name="Google Shape;64;p3"/>
              <p:cNvCxnSpPr/>
              <p:nvPr/>
            </p:nvCxnSpPr>
            <p:spPr>
              <a:xfrm>
                <a:off x="2252133"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5" name="Google Shape;65;p3"/>
              <p:cNvCxnSpPr/>
              <p:nvPr/>
            </p:nvCxnSpPr>
            <p:spPr>
              <a:xfrm>
                <a:off x="2638778"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6" name="Google Shape;66;p3"/>
              <p:cNvCxnSpPr/>
              <p:nvPr/>
            </p:nvCxnSpPr>
            <p:spPr>
              <a:xfrm>
                <a:off x="3025422"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7" name="Google Shape;67;p3"/>
              <p:cNvCxnSpPr/>
              <p:nvPr/>
            </p:nvCxnSpPr>
            <p:spPr>
              <a:xfrm>
                <a:off x="3412067"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8" name="Google Shape;68;p3"/>
              <p:cNvCxnSpPr/>
              <p:nvPr/>
            </p:nvCxnSpPr>
            <p:spPr>
              <a:xfrm>
                <a:off x="37987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9" name="Google Shape;69;p3"/>
              <p:cNvCxnSpPr/>
              <p:nvPr/>
            </p:nvCxnSpPr>
            <p:spPr>
              <a:xfrm>
                <a:off x="41853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70" name="Google Shape;70;p3"/>
              <p:cNvCxnSpPr/>
              <p:nvPr/>
            </p:nvCxnSpPr>
            <p:spPr>
              <a:xfrm>
                <a:off x="45720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71" name="Google Shape;71;p3"/>
              <p:cNvCxnSpPr/>
              <p:nvPr/>
            </p:nvCxnSpPr>
            <p:spPr>
              <a:xfrm>
                <a:off x="49586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72" name="Google Shape;72;p3"/>
              <p:cNvCxnSpPr/>
              <p:nvPr/>
            </p:nvCxnSpPr>
            <p:spPr>
              <a:xfrm>
                <a:off x="5345289"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73" name="Google Shape;73;p3"/>
              <p:cNvCxnSpPr/>
              <p:nvPr/>
            </p:nvCxnSpPr>
            <p:spPr>
              <a:xfrm>
                <a:off x="5731933"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74" name="Google Shape;74;p3"/>
              <p:cNvCxnSpPr/>
              <p:nvPr/>
            </p:nvCxnSpPr>
            <p:spPr>
              <a:xfrm>
                <a:off x="6118578"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75" name="Google Shape;75;p3"/>
              <p:cNvCxnSpPr/>
              <p:nvPr/>
            </p:nvCxnSpPr>
            <p:spPr>
              <a:xfrm>
                <a:off x="6505222"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76" name="Google Shape;76;p3"/>
              <p:cNvCxnSpPr/>
              <p:nvPr/>
            </p:nvCxnSpPr>
            <p:spPr>
              <a:xfrm>
                <a:off x="6891867"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77" name="Google Shape;77;p3"/>
              <p:cNvCxnSpPr/>
              <p:nvPr/>
            </p:nvCxnSpPr>
            <p:spPr>
              <a:xfrm>
                <a:off x="72785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78" name="Google Shape;78;p3"/>
              <p:cNvCxnSpPr/>
              <p:nvPr/>
            </p:nvCxnSpPr>
            <p:spPr>
              <a:xfrm>
                <a:off x="76651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79" name="Google Shape;79;p3"/>
              <p:cNvCxnSpPr/>
              <p:nvPr/>
            </p:nvCxnSpPr>
            <p:spPr>
              <a:xfrm>
                <a:off x="80518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80" name="Google Shape;80;p3"/>
              <p:cNvCxnSpPr/>
              <p:nvPr/>
            </p:nvCxnSpPr>
            <p:spPr>
              <a:xfrm>
                <a:off x="84384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81" name="Google Shape;81;p3"/>
              <p:cNvCxnSpPr/>
              <p:nvPr/>
            </p:nvCxnSpPr>
            <p:spPr>
              <a:xfrm>
                <a:off x="8825089" y="-66425"/>
                <a:ext cx="0" cy="5115900"/>
              </a:xfrm>
              <a:prstGeom prst="straightConnector1">
                <a:avLst/>
              </a:prstGeom>
              <a:noFill/>
              <a:ln w="9525" cap="flat" cmpd="sng">
                <a:solidFill>
                  <a:srgbClr val="4D3B60"/>
                </a:solidFill>
                <a:prstDash val="solid"/>
                <a:round/>
                <a:headEnd type="none" w="med" len="med"/>
                <a:tailEnd type="none" w="med" len="med"/>
              </a:ln>
            </p:spPr>
          </p:cxnSp>
        </p:grpSp>
        <p:cxnSp>
          <p:nvCxnSpPr>
            <p:cNvPr id="82" name="Google Shape;82;p3"/>
            <p:cNvCxnSpPr/>
            <p:nvPr/>
          </p:nvCxnSpPr>
          <p:spPr>
            <a:xfrm>
              <a:off x="-150" y="319350"/>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83" name="Google Shape;83;p3"/>
            <p:cNvCxnSpPr/>
            <p:nvPr/>
          </p:nvCxnSpPr>
          <p:spPr>
            <a:xfrm>
              <a:off x="-150" y="667692"/>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84" name="Google Shape;84;p3"/>
            <p:cNvCxnSpPr/>
            <p:nvPr/>
          </p:nvCxnSpPr>
          <p:spPr>
            <a:xfrm>
              <a:off x="-150" y="1016035"/>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85" name="Google Shape;85;p3"/>
            <p:cNvCxnSpPr/>
            <p:nvPr/>
          </p:nvCxnSpPr>
          <p:spPr>
            <a:xfrm>
              <a:off x="-150" y="1364377"/>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86" name="Google Shape;86;p3"/>
            <p:cNvCxnSpPr/>
            <p:nvPr/>
          </p:nvCxnSpPr>
          <p:spPr>
            <a:xfrm>
              <a:off x="-150" y="1712719"/>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87" name="Google Shape;87;p3"/>
            <p:cNvCxnSpPr/>
            <p:nvPr/>
          </p:nvCxnSpPr>
          <p:spPr>
            <a:xfrm>
              <a:off x="-150" y="2061062"/>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88" name="Google Shape;88;p3"/>
            <p:cNvCxnSpPr/>
            <p:nvPr/>
          </p:nvCxnSpPr>
          <p:spPr>
            <a:xfrm>
              <a:off x="-150" y="2409404"/>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89" name="Google Shape;89;p3"/>
            <p:cNvCxnSpPr/>
            <p:nvPr/>
          </p:nvCxnSpPr>
          <p:spPr>
            <a:xfrm>
              <a:off x="-150" y="2757746"/>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90" name="Google Shape;90;p3"/>
            <p:cNvCxnSpPr/>
            <p:nvPr/>
          </p:nvCxnSpPr>
          <p:spPr>
            <a:xfrm>
              <a:off x="-150" y="3106088"/>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91" name="Google Shape;91;p3"/>
            <p:cNvCxnSpPr/>
            <p:nvPr/>
          </p:nvCxnSpPr>
          <p:spPr>
            <a:xfrm>
              <a:off x="-150" y="3454431"/>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92" name="Google Shape;92;p3"/>
            <p:cNvCxnSpPr/>
            <p:nvPr/>
          </p:nvCxnSpPr>
          <p:spPr>
            <a:xfrm>
              <a:off x="-150" y="3802773"/>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93" name="Google Shape;93;p3"/>
            <p:cNvCxnSpPr/>
            <p:nvPr/>
          </p:nvCxnSpPr>
          <p:spPr>
            <a:xfrm>
              <a:off x="-150" y="4151115"/>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94" name="Google Shape;94;p3"/>
            <p:cNvCxnSpPr/>
            <p:nvPr/>
          </p:nvCxnSpPr>
          <p:spPr>
            <a:xfrm>
              <a:off x="-150" y="4499458"/>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95" name="Google Shape;95;p3"/>
            <p:cNvCxnSpPr/>
            <p:nvPr/>
          </p:nvCxnSpPr>
          <p:spPr>
            <a:xfrm>
              <a:off x="-150" y="4847800"/>
              <a:ext cx="9144000" cy="0"/>
            </a:xfrm>
            <a:prstGeom prst="straightConnector1">
              <a:avLst/>
            </a:prstGeom>
            <a:noFill/>
            <a:ln w="9525" cap="flat" cmpd="sng">
              <a:solidFill>
                <a:srgbClr val="4D3B60"/>
              </a:solidFill>
              <a:prstDash val="solid"/>
              <a:round/>
              <a:headEnd type="none" w="med" len="med"/>
              <a:tailEnd type="none" w="med" len="med"/>
            </a:ln>
          </p:spPr>
        </p:cxnSp>
      </p:grpSp>
      <p:sp>
        <p:nvSpPr>
          <p:cNvPr id="96" name="Google Shape;96;p3"/>
          <p:cNvSpPr/>
          <p:nvPr/>
        </p:nvSpPr>
        <p:spPr>
          <a:xfrm>
            <a:off x="576592" y="5457032"/>
            <a:ext cx="10765091" cy="989605"/>
          </a:xfrm>
          <a:custGeom>
            <a:avLst/>
            <a:gdLst/>
            <a:ahLst/>
            <a:cxnLst/>
            <a:rect l="l" t="t" r="r" b="b"/>
            <a:pathLst>
              <a:path w="257497" h="23671" extrusionOk="0">
                <a:moveTo>
                  <a:pt x="27633" y="1"/>
                </a:moveTo>
                <a:cubicBezTo>
                  <a:pt x="25731" y="1"/>
                  <a:pt x="23830" y="40"/>
                  <a:pt x="21931" y="120"/>
                </a:cubicBezTo>
                <a:cubicBezTo>
                  <a:pt x="21624" y="133"/>
                  <a:pt x="21257" y="137"/>
                  <a:pt x="20846" y="137"/>
                </a:cubicBezTo>
                <a:cubicBezTo>
                  <a:pt x="20109" y="137"/>
                  <a:pt x="19228" y="124"/>
                  <a:pt x="18276" y="124"/>
                </a:cubicBezTo>
                <a:cubicBezTo>
                  <a:pt x="14353" y="124"/>
                  <a:pt x="9245" y="349"/>
                  <a:pt x="8251" y="2656"/>
                </a:cubicBezTo>
                <a:cubicBezTo>
                  <a:pt x="7703" y="3954"/>
                  <a:pt x="953" y="22313"/>
                  <a:pt x="0" y="22384"/>
                </a:cubicBezTo>
                <a:cubicBezTo>
                  <a:pt x="4904" y="22064"/>
                  <a:pt x="10033" y="21938"/>
                  <a:pt x="15314" y="21938"/>
                </a:cubicBezTo>
                <a:cubicBezTo>
                  <a:pt x="34886" y="21938"/>
                  <a:pt x="56550" y="23671"/>
                  <a:pt x="76616" y="23671"/>
                </a:cubicBezTo>
                <a:cubicBezTo>
                  <a:pt x="84945" y="23671"/>
                  <a:pt x="92998" y="23372"/>
                  <a:pt x="100513" y="22527"/>
                </a:cubicBezTo>
                <a:cubicBezTo>
                  <a:pt x="105763" y="21932"/>
                  <a:pt x="111002" y="20980"/>
                  <a:pt x="116288" y="20741"/>
                </a:cubicBezTo>
                <a:cubicBezTo>
                  <a:pt x="117304" y="20694"/>
                  <a:pt x="118319" y="20673"/>
                  <a:pt x="119334" y="20673"/>
                </a:cubicBezTo>
                <a:cubicBezTo>
                  <a:pt x="127230" y="20673"/>
                  <a:pt x="135105" y="21956"/>
                  <a:pt x="143018" y="22146"/>
                </a:cubicBezTo>
                <a:cubicBezTo>
                  <a:pt x="143758" y="22163"/>
                  <a:pt x="144498" y="22171"/>
                  <a:pt x="145239" y="22171"/>
                </a:cubicBezTo>
                <a:cubicBezTo>
                  <a:pt x="150270" y="22171"/>
                  <a:pt x="155294" y="21820"/>
                  <a:pt x="160318" y="21622"/>
                </a:cubicBezTo>
                <a:cubicBezTo>
                  <a:pt x="174093" y="21099"/>
                  <a:pt x="252079" y="21515"/>
                  <a:pt x="257318" y="19551"/>
                </a:cubicBezTo>
                <a:cubicBezTo>
                  <a:pt x="257497" y="16324"/>
                  <a:pt x="200978" y="18003"/>
                  <a:pt x="199513" y="15122"/>
                </a:cubicBezTo>
                <a:cubicBezTo>
                  <a:pt x="199204" y="14503"/>
                  <a:pt x="198846" y="13883"/>
                  <a:pt x="198263" y="13491"/>
                </a:cubicBezTo>
                <a:cubicBezTo>
                  <a:pt x="197560" y="13002"/>
                  <a:pt x="196656" y="12943"/>
                  <a:pt x="195810" y="12883"/>
                </a:cubicBezTo>
                <a:cubicBezTo>
                  <a:pt x="177757" y="11825"/>
                  <a:pt x="159684" y="11296"/>
                  <a:pt x="141606" y="11296"/>
                </a:cubicBezTo>
                <a:cubicBezTo>
                  <a:pt x="135278" y="11296"/>
                  <a:pt x="128950" y="11361"/>
                  <a:pt x="122623" y="11490"/>
                </a:cubicBezTo>
                <a:cubicBezTo>
                  <a:pt x="117854" y="11589"/>
                  <a:pt x="113070" y="11723"/>
                  <a:pt x="108293" y="11723"/>
                </a:cubicBezTo>
                <a:cubicBezTo>
                  <a:pt x="101561" y="11723"/>
                  <a:pt x="94841" y="11457"/>
                  <a:pt x="88190" y="10454"/>
                </a:cubicBezTo>
                <a:cubicBezTo>
                  <a:pt x="77248" y="8823"/>
                  <a:pt x="66711" y="5216"/>
                  <a:pt x="55888" y="2942"/>
                </a:cubicBezTo>
                <a:cubicBezTo>
                  <a:pt x="46605" y="988"/>
                  <a:pt x="37115" y="1"/>
                  <a:pt x="27633" y="1"/>
                </a:cubicBezTo>
                <a:close/>
              </a:path>
            </a:pathLst>
          </a:custGeom>
          <a:solidFill>
            <a:srgbClr val="4D3B60">
              <a:alpha val="59550"/>
            </a:srgbClr>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97" name="Google Shape;97;p3"/>
          <p:cNvGrpSpPr/>
          <p:nvPr/>
        </p:nvGrpSpPr>
        <p:grpSpPr>
          <a:xfrm>
            <a:off x="557654" y="289310"/>
            <a:ext cx="11218568" cy="6022417"/>
            <a:chOff x="418241" y="216981"/>
            <a:chExt cx="8413926" cy="4516813"/>
          </a:xfrm>
        </p:grpSpPr>
        <p:sp>
          <p:nvSpPr>
            <p:cNvPr id="98" name="Google Shape;98;p3"/>
            <p:cNvSpPr/>
            <p:nvPr/>
          </p:nvSpPr>
          <p:spPr>
            <a:xfrm>
              <a:off x="418241" y="254294"/>
              <a:ext cx="8413926" cy="4479501"/>
            </a:xfrm>
            <a:custGeom>
              <a:avLst/>
              <a:gdLst/>
              <a:ahLst/>
              <a:cxnLst/>
              <a:rect l="l" t="t" r="r" b="b"/>
              <a:pathLst>
                <a:path w="268344" h="142864" extrusionOk="0">
                  <a:moveTo>
                    <a:pt x="252877" y="1"/>
                  </a:moveTo>
                  <a:lnTo>
                    <a:pt x="252877" y="1"/>
                  </a:lnTo>
                  <a:cubicBezTo>
                    <a:pt x="253699" y="3668"/>
                    <a:pt x="251532" y="7538"/>
                    <a:pt x="247401" y="7942"/>
                  </a:cubicBezTo>
                  <a:cubicBezTo>
                    <a:pt x="247184" y="7963"/>
                    <a:pt x="246970" y="7974"/>
                    <a:pt x="246760" y="7974"/>
                  </a:cubicBezTo>
                  <a:cubicBezTo>
                    <a:pt x="244817" y="7974"/>
                    <a:pt x="243130" y="7101"/>
                    <a:pt x="241733" y="5704"/>
                  </a:cubicBezTo>
                  <a:cubicBezTo>
                    <a:pt x="240341" y="4332"/>
                    <a:pt x="237917" y="547"/>
                    <a:pt x="235509" y="547"/>
                  </a:cubicBezTo>
                  <a:cubicBezTo>
                    <a:pt x="234992" y="547"/>
                    <a:pt x="234476" y="722"/>
                    <a:pt x="233970" y="1132"/>
                  </a:cubicBezTo>
                  <a:cubicBezTo>
                    <a:pt x="234147" y="4340"/>
                    <a:pt x="231873" y="7248"/>
                    <a:pt x="228671" y="7248"/>
                  </a:cubicBezTo>
                  <a:cubicBezTo>
                    <a:pt x="228212" y="7248"/>
                    <a:pt x="227735" y="7188"/>
                    <a:pt x="227243" y="7061"/>
                  </a:cubicBezTo>
                  <a:cubicBezTo>
                    <a:pt x="224850" y="6454"/>
                    <a:pt x="224124" y="4752"/>
                    <a:pt x="222945" y="2799"/>
                  </a:cubicBezTo>
                  <a:cubicBezTo>
                    <a:pt x="221733" y="779"/>
                    <a:pt x="219647" y="247"/>
                    <a:pt x="217490" y="247"/>
                  </a:cubicBezTo>
                  <a:cubicBezTo>
                    <a:pt x="216595" y="247"/>
                    <a:pt x="215687" y="338"/>
                    <a:pt x="214825" y="453"/>
                  </a:cubicBezTo>
                  <a:cubicBezTo>
                    <a:pt x="214361" y="2978"/>
                    <a:pt x="213134" y="5478"/>
                    <a:pt x="210622" y="6502"/>
                  </a:cubicBezTo>
                  <a:cubicBezTo>
                    <a:pt x="209949" y="6776"/>
                    <a:pt x="209224" y="6913"/>
                    <a:pt x="208502" y="6913"/>
                  </a:cubicBezTo>
                  <a:cubicBezTo>
                    <a:pt x="207064" y="6913"/>
                    <a:pt x="205636" y="6373"/>
                    <a:pt x="204645" y="5311"/>
                  </a:cubicBezTo>
                  <a:cubicBezTo>
                    <a:pt x="204443" y="4097"/>
                    <a:pt x="204312" y="2870"/>
                    <a:pt x="204312" y="1608"/>
                  </a:cubicBezTo>
                  <a:lnTo>
                    <a:pt x="198775" y="2061"/>
                  </a:lnTo>
                  <a:cubicBezTo>
                    <a:pt x="199264" y="5704"/>
                    <a:pt x="198847" y="10431"/>
                    <a:pt x="194239" y="10657"/>
                  </a:cubicBezTo>
                  <a:cubicBezTo>
                    <a:pt x="194128" y="10662"/>
                    <a:pt x="194018" y="10665"/>
                    <a:pt x="193910" y="10665"/>
                  </a:cubicBezTo>
                  <a:cubicBezTo>
                    <a:pt x="189088" y="10665"/>
                    <a:pt x="187323" y="5543"/>
                    <a:pt x="186310" y="1561"/>
                  </a:cubicBezTo>
                  <a:cubicBezTo>
                    <a:pt x="185874" y="1573"/>
                    <a:pt x="185440" y="1578"/>
                    <a:pt x="185005" y="1578"/>
                  </a:cubicBezTo>
                  <a:cubicBezTo>
                    <a:pt x="183511" y="1578"/>
                    <a:pt x="182021" y="1522"/>
                    <a:pt x="180532" y="1522"/>
                  </a:cubicBezTo>
                  <a:cubicBezTo>
                    <a:pt x="180334" y="1522"/>
                    <a:pt x="180137" y="1523"/>
                    <a:pt x="179940" y="1525"/>
                  </a:cubicBezTo>
                  <a:cubicBezTo>
                    <a:pt x="181130" y="5347"/>
                    <a:pt x="178416" y="10788"/>
                    <a:pt x="174415" y="11359"/>
                  </a:cubicBezTo>
                  <a:cubicBezTo>
                    <a:pt x="174168" y="11393"/>
                    <a:pt x="173926" y="11410"/>
                    <a:pt x="173688" y="11410"/>
                  </a:cubicBezTo>
                  <a:cubicBezTo>
                    <a:pt x="169180" y="11410"/>
                    <a:pt x="166363" y="5498"/>
                    <a:pt x="166974" y="1358"/>
                  </a:cubicBezTo>
                  <a:cubicBezTo>
                    <a:pt x="166590" y="1311"/>
                    <a:pt x="166207" y="1288"/>
                    <a:pt x="165827" y="1288"/>
                  </a:cubicBezTo>
                  <a:cubicBezTo>
                    <a:pt x="162511" y="1288"/>
                    <a:pt x="159382" y="3027"/>
                    <a:pt x="156818" y="5121"/>
                  </a:cubicBezTo>
                  <a:cubicBezTo>
                    <a:pt x="155080" y="6549"/>
                    <a:pt x="153472" y="8764"/>
                    <a:pt x="151079" y="9038"/>
                  </a:cubicBezTo>
                  <a:cubicBezTo>
                    <a:pt x="150889" y="9059"/>
                    <a:pt x="150700" y="9069"/>
                    <a:pt x="150514" y="9069"/>
                  </a:cubicBezTo>
                  <a:cubicBezTo>
                    <a:pt x="146993" y="9069"/>
                    <a:pt x="144220" y="5432"/>
                    <a:pt x="143757" y="2085"/>
                  </a:cubicBezTo>
                  <a:cubicBezTo>
                    <a:pt x="142238" y="2420"/>
                    <a:pt x="140722" y="2585"/>
                    <a:pt x="139201" y="2585"/>
                  </a:cubicBezTo>
                  <a:cubicBezTo>
                    <a:pt x="137967" y="2585"/>
                    <a:pt x="136729" y="2476"/>
                    <a:pt x="135482" y="2263"/>
                  </a:cubicBezTo>
                  <a:cubicBezTo>
                    <a:pt x="134567" y="5723"/>
                    <a:pt x="131689" y="9529"/>
                    <a:pt x="127939" y="9529"/>
                  </a:cubicBezTo>
                  <a:cubicBezTo>
                    <a:pt x="127882" y="9529"/>
                    <a:pt x="127824" y="9528"/>
                    <a:pt x="127767" y="9526"/>
                  </a:cubicBezTo>
                  <a:cubicBezTo>
                    <a:pt x="123885" y="9407"/>
                    <a:pt x="121552" y="5180"/>
                    <a:pt x="121016" y="1656"/>
                  </a:cubicBezTo>
                  <a:cubicBezTo>
                    <a:pt x="118694" y="1620"/>
                    <a:pt x="116360" y="1596"/>
                    <a:pt x="114039" y="1561"/>
                  </a:cubicBezTo>
                  <a:lnTo>
                    <a:pt x="114039" y="1561"/>
                  </a:lnTo>
                  <a:cubicBezTo>
                    <a:pt x="114955" y="4716"/>
                    <a:pt x="113027" y="9026"/>
                    <a:pt x="109848" y="9919"/>
                  </a:cubicBezTo>
                  <a:cubicBezTo>
                    <a:pt x="109421" y="10041"/>
                    <a:pt x="109010" y="10098"/>
                    <a:pt x="108615" y="10098"/>
                  </a:cubicBezTo>
                  <a:cubicBezTo>
                    <a:pt x="104913" y="10098"/>
                    <a:pt x="102597" y="5108"/>
                    <a:pt x="102263" y="1644"/>
                  </a:cubicBezTo>
                  <a:cubicBezTo>
                    <a:pt x="99608" y="1561"/>
                    <a:pt x="96953" y="1501"/>
                    <a:pt x="94298" y="1430"/>
                  </a:cubicBezTo>
                  <a:cubicBezTo>
                    <a:pt x="93917" y="4918"/>
                    <a:pt x="91310" y="9145"/>
                    <a:pt x="87607" y="9240"/>
                  </a:cubicBezTo>
                  <a:cubicBezTo>
                    <a:pt x="87555" y="9242"/>
                    <a:pt x="87503" y="9242"/>
                    <a:pt x="87451" y="9242"/>
                  </a:cubicBezTo>
                  <a:cubicBezTo>
                    <a:pt x="83694" y="9242"/>
                    <a:pt x="81263" y="5430"/>
                    <a:pt x="81451" y="1965"/>
                  </a:cubicBezTo>
                  <a:lnTo>
                    <a:pt x="81451" y="1965"/>
                  </a:lnTo>
                  <a:cubicBezTo>
                    <a:pt x="79756" y="2208"/>
                    <a:pt x="78067" y="2324"/>
                    <a:pt x="76371" y="2324"/>
                  </a:cubicBezTo>
                  <a:cubicBezTo>
                    <a:pt x="75732" y="2324"/>
                    <a:pt x="75092" y="2308"/>
                    <a:pt x="74450" y="2275"/>
                  </a:cubicBezTo>
                  <a:lnTo>
                    <a:pt x="74450" y="2275"/>
                  </a:lnTo>
                  <a:cubicBezTo>
                    <a:pt x="74587" y="5677"/>
                    <a:pt x="72010" y="9057"/>
                    <a:pt x="68439" y="9057"/>
                  </a:cubicBezTo>
                  <a:cubicBezTo>
                    <a:pt x="68286" y="9057"/>
                    <a:pt x="68130" y="9051"/>
                    <a:pt x="67973" y="9038"/>
                  </a:cubicBezTo>
                  <a:cubicBezTo>
                    <a:pt x="64402" y="8752"/>
                    <a:pt x="62032" y="5168"/>
                    <a:pt x="62461" y="1823"/>
                  </a:cubicBezTo>
                  <a:cubicBezTo>
                    <a:pt x="60008" y="1596"/>
                    <a:pt x="57555" y="1370"/>
                    <a:pt x="55079" y="1144"/>
                  </a:cubicBezTo>
                  <a:lnTo>
                    <a:pt x="55079" y="1144"/>
                  </a:lnTo>
                  <a:cubicBezTo>
                    <a:pt x="55900" y="4811"/>
                    <a:pt x="53745" y="8681"/>
                    <a:pt x="49602" y="9085"/>
                  </a:cubicBezTo>
                  <a:cubicBezTo>
                    <a:pt x="49386" y="9106"/>
                    <a:pt x="49172" y="9117"/>
                    <a:pt x="48961" y="9117"/>
                  </a:cubicBezTo>
                  <a:cubicBezTo>
                    <a:pt x="47018" y="9117"/>
                    <a:pt x="45331" y="8243"/>
                    <a:pt x="43935" y="6847"/>
                  </a:cubicBezTo>
                  <a:cubicBezTo>
                    <a:pt x="42553" y="5475"/>
                    <a:pt x="40130" y="1690"/>
                    <a:pt x="37722" y="1690"/>
                  </a:cubicBezTo>
                  <a:cubicBezTo>
                    <a:pt x="37205" y="1690"/>
                    <a:pt x="36689" y="1865"/>
                    <a:pt x="36184" y="2275"/>
                  </a:cubicBezTo>
                  <a:cubicBezTo>
                    <a:pt x="36350" y="5483"/>
                    <a:pt x="34084" y="8391"/>
                    <a:pt x="30884" y="8391"/>
                  </a:cubicBezTo>
                  <a:cubicBezTo>
                    <a:pt x="30426" y="8391"/>
                    <a:pt x="29948" y="8331"/>
                    <a:pt x="29457" y="8204"/>
                  </a:cubicBezTo>
                  <a:cubicBezTo>
                    <a:pt x="27064" y="7597"/>
                    <a:pt x="26325" y="5895"/>
                    <a:pt x="25159" y="3942"/>
                  </a:cubicBezTo>
                  <a:cubicBezTo>
                    <a:pt x="23947" y="1922"/>
                    <a:pt x="21861" y="1390"/>
                    <a:pt x="19699" y="1390"/>
                  </a:cubicBezTo>
                  <a:cubicBezTo>
                    <a:pt x="18802" y="1390"/>
                    <a:pt x="17892" y="1481"/>
                    <a:pt x="17027" y="1596"/>
                  </a:cubicBezTo>
                  <a:cubicBezTo>
                    <a:pt x="16562" y="4121"/>
                    <a:pt x="15348" y="6621"/>
                    <a:pt x="12836" y="7657"/>
                  </a:cubicBezTo>
                  <a:cubicBezTo>
                    <a:pt x="12163" y="7931"/>
                    <a:pt x="11436" y="8067"/>
                    <a:pt x="10711" y="8067"/>
                  </a:cubicBezTo>
                  <a:cubicBezTo>
                    <a:pt x="9072" y="8067"/>
                    <a:pt x="7440" y="7372"/>
                    <a:pt x="6466" y="6002"/>
                  </a:cubicBezTo>
                  <a:cubicBezTo>
                    <a:pt x="6001" y="5359"/>
                    <a:pt x="5787" y="4573"/>
                    <a:pt x="5430" y="3870"/>
                  </a:cubicBezTo>
                  <a:cubicBezTo>
                    <a:pt x="5311" y="3620"/>
                    <a:pt x="5168" y="3382"/>
                    <a:pt x="5037" y="3132"/>
                  </a:cubicBezTo>
                  <a:cubicBezTo>
                    <a:pt x="4918" y="3799"/>
                    <a:pt x="4739" y="4513"/>
                    <a:pt x="4716" y="5168"/>
                  </a:cubicBezTo>
                  <a:cubicBezTo>
                    <a:pt x="4632" y="8407"/>
                    <a:pt x="5049" y="11657"/>
                    <a:pt x="5275" y="14884"/>
                  </a:cubicBezTo>
                  <a:cubicBezTo>
                    <a:pt x="5966" y="24683"/>
                    <a:pt x="6109" y="34481"/>
                    <a:pt x="5656" y="44292"/>
                  </a:cubicBezTo>
                  <a:cubicBezTo>
                    <a:pt x="5227" y="53746"/>
                    <a:pt x="4465" y="63163"/>
                    <a:pt x="4442" y="72629"/>
                  </a:cubicBezTo>
                  <a:cubicBezTo>
                    <a:pt x="4442" y="91000"/>
                    <a:pt x="1953" y="121802"/>
                    <a:pt x="1" y="140030"/>
                  </a:cubicBezTo>
                  <a:cubicBezTo>
                    <a:pt x="10133" y="140292"/>
                    <a:pt x="21861" y="140542"/>
                    <a:pt x="32005" y="140780"/>
                  </a:cubicBezTo>
                  <a:cubicBezTo>
                    <a:pt x="32432" y="140790"/>
                    <a:pt x="32865" y="140794"/>
                    <a:pt x="33303" y="140794"/>
                  </a:cubicBezTo>
                  <a:cubicBezTo>
                    <a:pt x="39120" y="140794"/>
                    <a:pt x="45822" y="140011"/>
                    <a:pt x="51986" y="140011"/>
                  </a:cubicBezTo>
                  <a:cubicBezTo>
                    <a:pt x="54034" y="140011"/>
                    <a:pt x="56023" y="140097"/>
                    <a:pt x="57901" y="140328"/>
                  </a:cubicBezTo>
                  <a:cubicBezTo>
                    <a:pt x="60644" y="140666"/>
                    <a:pt x="63457" y="140791"/>
                    <a:pt x="66310" y="140791"/>
                  </a:cubicBezTo>
                  <a:cubicBezTo>
                    <a:pt x="74253" y="140791"/>
                    <a:pt x="82509" y="139825"/>
                    <a:pt x="90440" y="139825"/>
                  </a:cubicBezTo>
                  <a:cubicBezTo>
                    <a:pt x="92977" y="139825"/>
                    <a:pt x="95480" y="139924"/>
                    <a:pt x="97930" y="140185"/>
                  </a:cubicBezTo>
                  <a:cubicBezTo>
                    <a:pt x="99141" y="140313"/>
                    <a:pt x="100272" y="140365"/>
                    <a:pt x="101352" y="140365"/>
                  </a:cubicBezTo>
                  <a:cubicBezTo>
                    <a:pt x="105972" y="140365"/>
                    <a:pt x="109648" y="139412"/>
                    <a:pt x="114616" y="139412"/>
                  </a:cubicBezTo>
                  <a:cubicBezTo>
                    <a:pt x="115049" y="139412"/>
                    <a:pt x="115490" y="139419"/>
                    <a:pt x="115944" y="139435"/>
                  </a:cubicBezTo>
                  <a:cubicBezTo>
                    <a:pt x="123474" y="139709"/>
                    <a:pt x="129341" y="139734"/>
                    <a:pt x="136298" y="139734"/>
                  </a:cubicBezTo>
                  <a:cubicBezTo>
                    <a:pt x="137788" y="139734"/>
                    <a:pt x="139329" y="139732"/>
                    <a:pt x="140947" y="139732"/>
                  </a:cubicBezTo>
                  <a:cubicBezTo>
                    <a:pt x="151020" y="139732"/>
                    <a:pt x="160771" y="137923"/>
                    <a:pt x="170855" y="137804"/>
                  </a:cubicBezTo>
                  <a:cubicBezTo>
                    <a:pt x="171343" y="137798"/>
                    <a:pt x="171846" y="137796"/>
                    <a:pt x="172360" y="137796"/>
                  </a:cubicBezTo>
                  <a:cubicBezTo>
                    <a:pt x="183143" y="137796"/>
                    <a:pt x="199341" y="138940"/>
                    <a:pt x="204205" y="139304"/>
                  </a:cubicBezTo>
                  <a:cubicBezTo>
                    <a:pt x="205133" y="139375"/>
                    <a:pt x="205633" y="139411"/>
                    <a:pt x="205633" y="139411"/>
                  </a:cubicBezTo>
                  <a:lnTo>
                    <a:pt x="236578" y="141364"/>
                  </a:lnTo>
                  <a:lnTo>
                    <a:pt x="260307" y="142864"/>
                  </a:lnTo>
                  <a:cubicBezTo>
                    <a:pt x="260307" y="142864"/>
                    <a:pt x="268344" y="120992"/>
                    <a:pt x="261200" y="15765"/>
                  </a:cubicBezTo>
                  <a:lnTo>
                    <a:pt x="260259" y="668"/>
                  </a:lnTo>
                  <a:cubicBezTo>
                    <a:pt x="257807" y="453"/>
                    <a:pt x="255342" y="227"/>
                    <a:pt x="252877" y="1"/>
                  </a:cubicBezTo>
                  <a:close/>
                </a:path>
              </a:pathLst>
            </a:custGeom>
            <a:solidFill>
              <a:srgbClr val="F6EF89"/>
            </a:solid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99" name="Google Shape;99;p3"/>
            <p:cNvSpPr/>
            <p:nvPr/>
          </p:nvSpPr>
          <p:spPr>
            <a:xfrm>
              <a:off x="418241" y="216981"/>
              <a:ext cx="8413926" cy="4516813"/>
            </a:xfrm>
            <a:custGeom>
              <a:avLst/>
              <a:gdLst/>
              <a:ahLst/>
              <a:cxnLst/>
              <a:rect l="l" t="t" r="r" b="b"/>
              <a:pathLst>
                <a:path w="268344" h="144054" fill="none" extrusionOk="0">
                  <a:moveTo>
                    <a:pt x="261200" y="16955"/>
                  </a:moveTo>
                  <a:lnTo>
                    <a:pt x="260259" y="1858"/>
                  </a:lnTo>
                  <a:cubicBezTo>
                    <a:pt x="257807" y="1643"/>
                    <a:pt x="255342" y="1417"/>
                    <a:pt x="252877" y="1191"/>
                  </a:cubicBezTo>
                  <a:cubicBezTo>
                    <a:pt x="253699" y="4858"/>
                    <a:pt x="251532" y="8728"/>
                    <a:pt x="247401" y="9132"/>
                  </a:cubicBezTo>
                  <a:cubicBezTo>
                    <a:pt x="245186" y="9347"/>
                    <a:pt x="243281" y="8442"/>
                    <a:pt x="241733" y="6894"/>
                  </a:cubicBezTo>
                  <a:cubicBezTo>
                    <a:pt x="240043" y="5227"/>
                    <a:pt x="236828" y="0"/>
                    <a:pt x="233970" y="2322"/>
                  </a:cubicBezTo>
                  <a:cubicBezTo>
                    <a:pt x="234173" y="5989"/>
                    <a:pt x="231172" y="9263"/>
                    <a:pt x="227243" y="8251"/>
                  </a:cubicBezTo>
                  <a:cubicBezTo>
                    <a:pt x="224850" y="7644"/>
                    <a:pt x="224124" y="5942"/>
                    <a:pt x="222945" y="3989"/>
                  </a:cubicBezTo>
                  <a:cubicBezTo>
                    <a:pt x="221231" y="1131"/>
                    <a:pt x="217766" y="1250"/>
                    <a:pt x="214825" y="1643"/>
                  </a:cubicBezTo>
                  <a:cubicBezTo>
                    <a:pt x="214361" y="4168"/>
                    <a:pt x="213134" y="6668"/>
                    <a:pt x="210622" y="7692"/>
                  </a:cubicBezTo>
                  <a:cubicBezTo>
                    <a:pt x="208610" y="8513"/>
                    <a:pt x="206134" y="8097"/>
                    <a:pt x="204645" y="6501"/>
                  </a:cubicBezTo>
                  <a:cubicBezTo>
                    <a:pt x="204443" y="5287"/>
                    <a:pt x="204312" y="4060"/>
                    <a:pt x="204312" y="2798"/>
                  </a:cubicBezTo>
                  <a:lnTo>
                    <a:pt x="198775" y="3251"/>
                  </a:lnTo>
                  <a:cubicBezTo>
                    <a:pt x="199264" y="6894"/>
                    <a:pt x="198847" y="11621"/>
                    <a:pt x="194239" y="11847"/>
                  </a:cubicBezTo>
                  <a:cubicBezTo>
                    <a:pt x="189167" y="12085"/>
                    <a:pt x="187345" y="6823"/>
                    <a:pt x="186310" y="2751"/>
                  </a:cubicBezTo>
                  <a:cubicBezTo>
                    <a:pt x="184178" y="2810"/>
                    <a:pt x="182059" y="2691"/>
                    <a:pt x="179940" y="2715"/>
                  </a:cubicBezTo>
                  <a:cubicBezTo>
                    <a:pt x="181130" y="6537"/>
                    <a:pt x="178416" y="11978"/>
                    <a:pt x="174415" y="12549"/>
                  </a:cubicBezTo>
                  <a:cubicBezTo>
                    <a:pt x="169486" y="13228"/>
                    <a:pt x="166331" y="6906"/>
                    <a:pt x="166974" y="2548"/>
                  </a:cubicBezTo>
                  <a:cubicBezTo>
                    <a:pt x="163235" y="2084"/>
                    <a:pt x="159675" y="3977"/>
                    <a:pt x="156818" y="6311"/>
                  </a:cubicBezTo>
                  <a:cubicBezTo>
                    <a:pt x="155080" y="7739"/>
                    <a:pt x="153472" y="9954"/>
                    <a:pt x="151079" y="10228"/>
                  </a:cubicBezTo>
                  <a:cubicBezTo>
                    <a:pt x="147293" y="10644"/>
                    <a:pt x="144245" y="6799"/>
                    <a:pt x="143757" y="3275"/>
                  </a:cubicBezTo>
                  <a:cubicBezTo>
                    <a:pt x="141006" y="3882"/>
                    <a:pt x="138268" y="3929"/>
                    <a:pt x="135482" y="3453"/>
                  </a:cubicBezTo>
                  <a:cubicBezTo>
                    <a:pt x="134553" y="6965"/>
                    <a:pt x="131600" y="10835"/>
                    <a:pt x="127767" y="10716"/>
                  </a:cubicBezTo>
                  <a:cubicBezTo>
                    <a:pt x="123885" y="10597"/>
                    <a:pt x="121552" y="6370"/>
                    <a:pt x="121016" y="2846"/>
                  </a:cubicBezTo>
                  <a:cubicBezTo>
                    <a:pt x="118694" y="2810"/>
                    <a:pt x="116360" y="2786"/>
                    <a:pt x="114039" y="2751"/>
                  </a:cubicBezTo>
                  <a:cubicBezTo>
                    <a:pt x="114955" y="5906"/>
                    <a:pt x="113027" y="10216"/>
                    <a:pt x="109848" y="11109"/>
                  </a:cubicBezTo>
                  <a:cubicBezTo>
                    <a:pt x="105430" y="12371"/>
                    <a:pt x="102633" y="6668"/>
                    <a:pt x="102263" y="2834"/>
                  </a:cubicBezTo>
                  <a:cubicBezTo>
                    <a:pt x="99608" y="2751"/>
                    <a:pt x="96953" y="2691"/>
                    <a:pt x="94298" y="2620"/>
                  </a:cubicBezTo>
                  <a:cubicBezTo>
                    <a:pt x="93917" y="6108"/>
                    <a:pt x="91310" y="10335"/>
                    <a:pt x="87607" y="10430"/>
                  </a:cubicBezTo>
                  <a:cubicBezTo>
                    <a:pt x="83761" y="10537"/>
                    <a:pt x="81261" y="6668"/>
                    <a:pt x="81451" y="3155"/>
                  </a:cubicBezTo>
                  <a:cubicBezTo>
                    <a:pt x="79118" y="3489"/>
                    <a:pt x="76796" y="3584"/>
                    <a:pt x="74450" y="3465"/>
                  </a:cubicBezTo>
                  <a:cubicBezTo>
                    <a:pt x="74593" y="7013"/>
                    <a:pt x="71783" y="10537"/>
                    <a:pt x="67973" y="10228"/>
                  </a:cubicBezTo>
                  <a:cubicBezTo>
                    <a:pt x="64402" y="9942"/>
                    <a:pt x="62032" y="6358"/>
                    <a:pt x="62461" y="3013"/>
                  </a:cubicBezTo>
                  <a:cubicBezTo>
                    <a:pt x="60008" y="2786"/>
                    <a:pt x="57555" y="2560"/>
                    <a:pt x="55079" y="2334"/>
                  </a:cubicBezTo>
                  <a:cubicBezTo>
                    <a:pt x="55900" y="6001"/>
                    <a:pt x="53745" y="9871"/>
                    <a:pt x="49602" y="10275"/>
                  </a:cubicBezTo>
                  <a:cubicBezTo>
                    <a:pt x="47388" y="10490"/>
                    <a:pt x="45483" y="9585"/>
                    <a:pt x="43935" y="8037"/>
                  </a:cubicBezTo>
                  <a:cubicBezTo>
                    <a:pt x="42256" y="6370"/>
                    <a:pt x="39041" y="1143"/>
                    <a:pt x="36184" y="3465"/>
                  </a:cubicBezTo>
                  <a:cubicBezTo>
                    <a:pt x="36374" y="7132"/>
                    <a:pt x="33386" y="10406"/>
                    <a:pt x="29457" y="9394"/>
                  </a:cubicBezTo>
                  <a:cubicBezTo>
                    <a:pt x="27064" y="8787"/>
                    <a:pt x="26325" y="7085"/>
                    <a:pt x="25159" y="5132"/>
                  </a:cubicBezTo>
                  <a:cubicBezTo>
                    <a:pt x="23444" y="2274"/>
                    <a:pt x="19979" y="2393"/>
                    <a:pt x="17027" y="2786"/>
                  </a:cubicBezTo>
                  <a:cubicBezTo>
                    <a:pt x="16562" y="5311"/>
                    <a:pt x="15348" y="7811"/>
                    <a:pt x="12836" y="8847"/>
                  </a:cubicBezTo>
                  <a:cubicBezTo>
                    <a:pt x="10645" y="9740"/>
                    <a:pt x="7871" y="9168"/>
                    <a:pt x="6466" y="7192"/>
                  </a:cubicBezTo>
                  <a:cubicBezTo>
                    <a:pt x="6001" y="6549"/>
                    <a:pt x="5787" y="5763"/>
                    <a:pt x="5430" y="5060"/>
                  </a:cubicBezTo>
                  <a:cubicBezTo>
                    <a:pt x="5311" y="4810"/>
                    <a:pt x="5168" y="4572"/>
                    <a:pt x="5037" y="4322"/>
                  </a:cubicBezTo>
                  <a:cubicBezTo>
                    <a:pt x="4918" y="4989"/>
                    <a:pt x="4739" y="5703"/>
                    <a:pt x="4716" y="6358"/>
                  </a:cubicBezTo>
                  <a:cubicBezTo>
                    <a:pt x="4632" y="9597"/>
                    <a:pt x="5049" y="12847"/>
                    <a:pt x="5275" y="16074"/>
                  </a:cubicBezTo>
                  <a:cubicBezTo>
                    <a:pt x="5966" y="25873"/>
                    <a:pt x="6109" y="35671"/>
                    <a:pt x="5656" y="45482"/>
                  </a:cubicBezTo>
                  <a:cubicBezTo>
                    <a:pt x="5227" y="54936"/>
                    <a:pt x="4465" y="64353"/>
                    <a:pt x="4442" y="73819"/>
                  </a:cubicBezTo>
                  <a:cubicBezTo>
                    <a:pt x="4442" y="92190"/>
                    <a:pt x="1953" y="122992"/>
                    <a:pt x="1" y="141220"/>
                  </a:cubicBezTo>
                  <a:cubicBezTo>
                    <a:pt x="10133" y="141482"/>
                    <a:pt x="21861" y="141732"/>
                    <a:pt x="32005" y="141970"/>
                  </a:cubicBezTo>
                  <a:cubicBezTo>
                    <a:pt x="39994" y="142149"/>
                    <a:pt x="49947" y="140541"/>
                    <a:pt x="57901" y="141518"/>
                  </a:cubicBezTo>
                  <a:cubicBezTo>
                    <a:pt x="70724" y="143101"/>
                    <a:pt x="85071" y="140006"/>
                    <a:pt x="97930" y="141375"/>
                  </a:cubicBezTo>
                  <a:cubicBezTo>
                    <a:pt x="104776" y="142101"/>
                    <a:pt x="109062" y="140387"/>
                    <a:pt x="115944" y="140625"/>
                  </a:cubicBezTo>
                  <a:cubicBezTo>
                    <a:pt x="125088" y="140958"/>
                    <a:pt x="131779" y="140922"/>
                    <a:pt x="140947" y="140922"/>
                  </a:cubicBezTo>
                  <a:cubicBezTo>
                    <a:pt x="151020" y="140922"/>
                    <a:pt x="160771" y="139113"/>
                    <a:pt x="170855" y="138994"/>
                  </a:cubicBezTo>
                  <a:cubicBezTo>
                    <a:pt x="181571" y="138875"/>
                    <a:pt x="199109" y="140113"/>
                    <a:pt x="204205" y="140494"/>
                  </a:cubicBezTo>
                  <a:cubicBezTo>
                    <a:pt x="205133" y="140565"/>
                    <a:pt x="205633" y="140601"/>
                    <a:pt x="205633" y="140601"/>
                  </a:cubicBezTo>
                  <a:lnTo>
                    <a:pt x="236578" y="142554"/>
                  </a:lnTo>
                  <a:lnTo>
                    <a:pt x="260307" y="144054"/>
                  </a:lnTo>
                  <a:cubicBezTo>
                    <a:pt x="260307" y="144054"/>
                    <a:pt x="268344" y="122182"/>
                    <a:pt x="261200" y="16955"/>
                  </a:cubicBezTo>
                  <a:close/>
                </a:path>
              </a:pathLst>
            </a:custGeom>
            <a:noFill/>
            <a:ln w="38100" cap="flat" cmpd="sng">
              <a:solidFill>
                <a:schemeClr val="dk1"/>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100" name="Google Shape;100;p3"/>
          <p:cNvSpPr txBox="1">
            <a:spLocks noGrp="1"/>
          </p:cNvSpPr>
          <p:nvPr>
            <p:ph type="title"/>
          </p:nvPr>
        </p:nvSpPr>
        <p:spPr>
          <a:xfrm>
            <a:off x="4712866" y="2114500"/>
            <a:ext cx="4322800" cy="1442800"/>
          </a:xfrm>
          <a:prstGeom prst="rect">
            <a:avLst/>
          </a:prstGeom>
        </p:spPr>
        <p:txBody>
          <a:bodyPr spcFirstLastPara="1" wrap="square" lIns="0" tIns="0" rIns="0" bIns="0" anchor="t" anchorCtr="0">
            <a:noAutofit/>
          </a:bodyPr>
          <a:lstStyle>
            <a:lvl1pPr lvl="0" rtl="0">
              <a:lnSpc>
                <a:spcPct val="80000"/>
              </a:lnSpc>
              <a:spcBef>
                <a:spcPts val="0"/>
              </a:spcBef>
              <a:spcAft>
                <a:spcPts val="0"/>
              </a:spcAft>
              <a:buSzPts val="3600"/>
              <a:buNone/>
              <a:defRPr sz="11305" b="1"/>
            </a:lvl1pPr>
            <a:lvl2pPr lvl="1" algn="ctr" rtl="0">
              <a:spcBef>
                <a:spcPts val="0"/>
              </a:spcBef>
              <a:spcAft>
                <a:spcPts val="0"/>
              </a:spcAft>
              <a:buSzPts val="3600"/>
              <a:buNone/>
              <a:defRPr sz="4788"/>
            </a:lvl2pPr>
            <a:lvl3pPr lvl="2" algn="ctr" rtl="0">
              <a:spcBef>
                <a:spcPts val="0"/>
              </a:spcBef>
              <a:spcAft>
                <a:spcPts val="0"/>
              </a:spcAft>
              <a:buSzPts val="3600"/>
              <a:buNone/>
              <a:defRPr sz="4788"/>
            </a:lvl3pPr>
            <a:lvl4pPr lvl="3" algn="ctr" rtl="0">
              <a:spcBef>
                <a:spcPts val="0"/>
              </a:spcBef>
              <a:spcAft>
                <a:spcPts val="0"/>
              </a:spcAft>
              <a:buSzPts val="3600"/>
              <a:buNone/>
              <a:defRPr sz="4788"/>
            </a:lvl4pPr>
            <a:lvl5pPr lvl="4" algn="ctr" rtl="0">
              <a:spcBef>
                <a:spcPts val="0"/>
              </a:spcBef>
              <a:spcAft>
                <a:spcPts val="0"/>
              </a:spcAft>
              <a:buSzPts val="3600"/>
              <a:buNone/>
              <a:defRPr sz="4788"/>
            </a:lvl5pPr>
            <a:lvl6pPr lvl="5" algn="ctr" rtl="0">
              <a:spcBef>
                <a:spcPts val="0"/>
              </a:spcBef>
              <a:spcAft>
                <a:spcPts val="0"/>
              </a:spcAft>
              <a:buSzPts val="3600"/>
              <a:buNone/>
              <a:defRPr sz="4788"/>
            </a:lvl6pPr>
            <a:lvl7pPr lvl="6" algn="ctr" rtl="0">
              <a:spcBef>
                <a:spcPts val="0"/>
              </a:spcBef>
              <a:spcAft>
                <a:spcPts val="0"/>
              </a:spcAft>
              <a:buSzPts val="3600"/>
              <a:buNone/>
              <a:defRPr sz="4788"/>
            </a:lvl7pPr>
            <a:lvl8pPr lvl="7" algn="ctr" rtl="0">
              <a:spcBef>
                <a:spcPts val="0"/>
              </a:spcBef>
              <a:spcAft>
                <a:spcPts val="0"/>
              </a:spcAft>
              <a:buSzPts val="3600"/>
              <a:buNone/>
              <a:defRPr sz="4788"/>
            </a:lvl8pPr>
            <a:lvl9pPr lvl="8" algn="ctr" rtl="0">
              <a:spcBef>
                <a:spcPts val="0"/>
              </a:spcBef>
              <a:spcAft>
                <a:spcPts val="0"/>
              </a:spcAft>
              <a:buSzPts val="3600"/>
              <a:buNone/>
              <a:defRPr sz="4788"/>
            </a:lvl9pPr>
          </a:lstStyle>
          <a:p>
            <a:endParaRPr/>
          </a:p>
        </p:txBody>
      </p:sp>
      <p:sp>
        <p:nvSpPr>
          <p:cNvPr id="101" name="Google Shape;101;p3"/>
          <p:cNvSpPr txBox="1">
            <a:spLocks noGrp="1"/>
          </p:cNvSpPr>
          <p:nvPr>
            <p:ph type="subTitle" idx="1"/>
          </p:nvPr>
        </p:nvSpPr>
        <p:spPr>
          <a:xfrm>
            <a:off x="4712866" y="3657767"/>
            <a:ext cx="4983200" cy="418000"/>
          </a:xfrm>
          <a:prstGeom prst="rect">
            <a:avLst/>
          </a:prstGeom>
          <a:noFill/>
          <a:ln>
            <a:noFill/>
          </a:ln>
        </p:spPr>
        <p:txBody>
          <a:bodyPr spcFirstLastPara="1" wrap="square" lIns="0" tIns="0" rIns="0" bIns="0" anchor="t" anchorCtr="0">
            <a:noAutofit/>
          </a:bodyPr>
          <a:lstStyle>
            <a:lvl1pPr lvl="0" algn="ctr" rtl="0">
              <a:lnSpc>
                <a:spcPct val="100000"/>
              </a:lnSpc>
              <a:spcBef>
                <a:spcPts val="0"/>
              </a:spcBef>
              <a:spcAft>
                <a:spcPts val="0"/>
              </a:spcAft>
              <a:buSzPts val="2800"/>
              <a:buNone/>
              <a:defRPr sz="2128">
                <a:solidFill>
                  <a:srgbClr val="FFFFFF"/>
                </a:solidFill>
              </a:defRPr>
            </a:lvl1pPr>
            <a:lvl2pPr lvl="1" algn="ctr" rtl="0">
              <a:lnSpc>
                <a:spcPct val="100000"/>
              </a:lnSpc>
              <a:spcBef>
                <a:spcPts val="0"/>
              </a:spcBef>
              <a:spcAft>
                <a:spcPts val="0"/>
              </a:spcAft>
              <a:buSzPts val="2800"/>
              <a:buNone/>
              <a:defRPr sz="3724"/>
            </a:lvl2pPr>
            <a:lvl3pPr lvl="2" algn="ctr" rtl="0">
              <a:lnSpc>
                <a:spcPct val="100000"/>
              </a:lnSpc>
              <a:spcBef>
                <a:spcPts val="0"/>
              </a:spcBef>
              <a:spcAft>
                <a:spcPts val="0"/>
              </a:spcAft>
              <a:buSzPts val="2800"/>
              <a:buNone/>
              <a:defRPr sz="3724"/>
            </a:lvl3pPr>
            <a:lvl4pPr lvl="3" algn="ctr" rtl="0">
              <a:lnSpc>
                <a:spcPct val="100000"/>
              </a:lnSpc>
              <a:spcBef>
                <a:spcPts val="0"/>
              </a:spcBef>
              <a:spcAft>
                <a:spcPts val="0"/>
              </a:spcAft>
              <a:buSzPts val="2800"/>
              <a:buNone/>
              <a:defRPr sz="3724"/>
            </a:lvl4pPr>
            <a:lvl5pPr lvl="4" algn="ctr" rtl="0">
              <a:lnSpc>
                <a:spcPct val="100000"/>
              </a:lnSpc>
              <a:spcBef>
                <a:spcPts val="0"/>
              </a:spcBef>
              <a:spcAft>
                <a:spcPts val="0"/>
              </a:spcAft>
              <a:buSzPts val="2800"/>
              <a:buNone/>
              <a:defRPr sz="3724"/>
            </a:lvl5pPr>
            <a:lvl6pPr lvl="5" algn="ctr" rtl="0">
              <a:lnSpc>
                <a:spcPct val="100000"/>
              </a:lnSpc>
              <a:spcBef>
                <a:spcPts val="0"/>
              </a:spcBef>
              <a:spcAft>
                <a:spcPts val="0"/>
              </a:spcAft>
              <a:buSzPts val="2800"/>
              <a:buNone/>
              <a:defRPr sz="3724"/>
            </a:lvl6pPr>
            <a:lvl7pPr lvl="6" algn="ctr" rtl="0">
              <a:lnSpc>
                <a:spcPct val="100000"/>
              </a:lnSpc>
              <a:spcBef>
                <a:spcPts val="0"/>
              </a:spcBef>
              <a:spcAft>
                <a:spcPts val="0"/>
              </a:spcAft>
              <a:buSzPts val="2800"/>
              <a:buNone/>
              <a:defRPr sz="3724"/>
            </a:lvl7pPr>
            <a:lvl8pPr lvl="7" algn="ctr" rtl="0">
              <a:lnSpc>
                <a:spcPct val="100000"/>
              </a:lnSpc>
              <a:spcBef>
                <a:spcPts val="0"/>
              </a:spcBef>
              <a:spcAft>
                <a:spcPts val="0"/>
              </a:spcAft>
              <a:buSzPts val="2800"/>
              <a:buNone/>
              <a:defRPr sz="3724"/>
            </a:lvl8pPr>
            <a:lvl9pPr lvl="8" algn="ctr" rtl="0">
              <a:lnSpc>
                <a:spcPct val="100000"/>
              </a:lnSpc>
              <a:spcBef>
                <a:spcPts val="0"/>
              </a:spcBef>
              <a:spcAft>
                <a:spcPts val="0"/>
              </a:spcAft>
              <a:buSzPts val="2800"/>
              <a:buNone/>
              <a:defRPr sz="3724"/>
            </a:lvl9pPr>
          </a:lstStyle>
          <a:p>
            <a:endParaRPr/>
          </a:p>
        </p:txBody>
      </p:sp>
      <p:sp>
        <p:nvSpPr>
          <p:cNvPr id="102" name="Google Shape;102;p3"/>
          <p:cNvSpPr txBox="1">
            <a:spLocks noGrp="1"/>
          </p:cNvSpPr>
          <p:nvPr>
            <p:ph type="title" idx="2" hasCustomPrompt="1"/>
          </p:nvPr>
        </p:nvSpPr>
        <p:spPr>
          <a:xfrm>
            <a:off x="2133717" y="2114500"/>
            <a:ext cx="2281600" cy="2080000"/>
          </a:xfrm>
          <a:prstGeom prst="rect">
            <a:avLst/>
          </a:prstGeom>
        </p:spPr>
        <p:txBody>
          <a:bodyPr spcFirstLastPara="1" wrap="square" lIns="0" tIns="0" rIns="0" bIns="0" anchor="ctr" anchorCtr="0">
            <a:noAutofit/>
          </a:bodyPr>
          <a:lstStyle>
            <a:lvl1pPr lvl="0" algn="ctr" rtl="0">
              <a:spcBef>
                <a:spcPts val="0"/>
              </a:spcBef>
              <a:spcAft>
                <a:spcPts val="0"/>
              </a:spcAft>
              <a:buClr>
                <a:schemeClr val="lt1"/>
              </a:buClr>
              <a:buSzPts val="12000"/>
              <a:buNone/>
              <a:defRPr sz="11305">
                <a:solidFill>
                  <a:schemeClr val="accent1"/>
                </a:solidFill>
              </a:defRPr>
            </a:lvl1pPr>
            <a:lvl2pPr lvl="1" algn="ctr" rtl="0">
              <a:spcBef>
                <a:spcPts val="0"/>
              </a:spcBef>
              <a:spcAft>
                <a:spcPts val="0"/>
              </a:spcAft>
              <a:buSzPts val="12000"/>
              <a:buNone/>
              <a:defRPr sz="15960"/>
            </a:lvl2pPr>
            <a:lvl3pPr lvl="2" algn="ctr" rtl="0">
              <a:spcBef>
                <a:spcPts val="0"/>
              </a:spcBef>
              <a:spcAft>
                <a:spcPts val="0"/>
              </a:spcAft>
              <a:buSzPts val="12000"/>
              <a:buNone/>
              <a:defRPr sz="15960"/>
            </a:lvl3pPr>
            <a:lvl4pPr lvl="3" algn="ctr" rtl="0">
              <a:spcBef>
                <a:spcPts val="0"/>
              </a:spcBef>
              <a:spcAft>
                <a:spcPts val="0"/>
              </a:spcAft>
              <a:buSzPts val="12000"/>
              <a:buNone/>
              <a:defRPr sz="15960"/>
            </a:lvl4pPr>
            <a:lvl5pPr lvl="4" algn="ctr" rtl="0">
              <a:spcBef>
                <a:spcPts val="0"/>
              </a:spcBef>
              <a:spcAft>
                <a:spcPts val="0"/>
              </a:spcAft>
              <a:buSzPts val="12000"/>
              <a:buNone/>
              <a:defRPr sz="15960"/>
            </a:lvl5pPr>
            <a:lvl6pPr lvl="5" algn="ctr" rtl="0">
              <a:spcBef>
                <a:spcPts val="0"/>
              </a:spcBef>
              <a:spcAft>
                <a:spcPts val="0"/>
              </a:spcAft>
              <a:buSzPts val="12000"/>
              <a:buNone/>
              <a:defRPr sz="15960"/>
            </a:lvl6pPr>
            <a:lvl7pPr lvl="6" algn="ctr" rtl="0">
              <a:spcBef>
                <a:spcPts val="0"/>
              </a:spcBef>
              <a:spcAft>
                <a:spcPts val="0"/>
              </a:spcAft>
              <a:buSzPts val="12000"/>
              <a:buNone/>
              <a:defRPr sz="15960"/>
            </a:lvl7pPr>
            <a:lvl8pPr lvl="7" algn="ctr" rtl="0">
              <a:spcBef>
                <a:spcPts val="0"/>
              </a:spcBef>
              <a:spcAft>
                <a:spcPts val="0"/>
              </a:spcAft>
              <a:buSzPts val="12000"/>
              <a:buNone/>
              <a:defRPr sz="15960"/>
            </a:lvl8pPr>
            <a:lvl9pPr lvl="8" algn="ctr" rtl="0">
              <a:spcBef>
                <a:spcPts val="0"/>
              </a:spcBef>
              <a:spcAft>
                <a:spcPts val="0"/>
              </a:spcAft>
              <a:buSzPts val="12000"/>
              <a:buNone/>
              <a:defRPr sz="15960"/>
            </a:lvl9pPr>
          </a:lstStyle>
          <a:p>
            <a:r>
              <a:t>xx%</a:t>
            </a:r>
          </a:p>
        </p:txBody>
      </p:sp>
    </p:spTree>
    <p:extLst>
      <p:ext uri="{BB962C8B-B14F-4D97-AF65-F5344CB8AC3E}">
        <p14:creationId xmlns:p14="http://schemas.microsoft.com/office/powerpoint/2010/main" val="36200499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03"/>
        <p:cNvGrpSpPr/>
        <p:nvPr/>
      </p:nvGrpSpPr>
      <p:grpSpPr>
        <a:xfrm>
          <a:off x="0" y="0"/>
          <a:ext cx="0" cy="0"/>
          <a:chOff x="0" y="0"/>
          <a:chExt cx="0" cy="0"/>
        </a:xfrm>
      </p:grpSpPr>
      <p:grpSp>
        <p:nvGrpSpPr>
          <p:cNvPr id="104" name="Google Shape;104;p4"/>
          <p:cNvGrpSpPr/>
          <p:nvPr/>
        </p:nvGrpSpPr>
        <p:grpSpPr>
          <a:xfrm>
            <a:off x="-200" y="18400"/>
            <a:ext cx="12192000" cy="6821200"/>
            <a:chOff x="-150" y="13800"/>
            <a:chExt cx="9144000" cy="5115900"/>
          </a:xfrm>
        </p:grpSpPr>
        <p:grpSp>
          <p:nvGrpSpPr>
            <p:cNvPr id="105" name="Google Shape;105;p4"/>
            <p:cNvGrpSpPr/>
            <p:nvPr/>
          </p:nvGrpSpPr>
          <p:grpSpPr>
            <a:xfrm>
              <a:off x="318911" y="13800"/>
              <a:ext cx="8506178" cy="5115900"/>
              <a:chOff x="318911" y="-66425"/>
              <a:chExt cx="8506178" cy="5115900"/>
            </a:xfrm>
          </p:grpSpPr>
          <p:cxnSp>
            <p:nvCxnSpPr>
              <p:cNvPr id="106" name="Google Shape;106;p4"/>
              <p:cNvCxnSpPr/>
              <p:nvPr/>
            </p:nvCxnSpPr>
            <p:spPr>
              <a:xfrm>
                <a:off x="3189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07" name="Google Shape;107;p4"/>
              <p:cNvCxnSpPr/>
              <p:nvPr/>
            </p:nvCxnSpPr>
            <p:spPr>
              <a:xfrm>
                <a:off x="7055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08" name="Google Shape;108;p4"/>
              <p:cNvCxnSpPr/>
              <p:nvPr/>
            </p:nvCxnSpPr>
            <p:spPr>
              <a:xfrm>
                <a:off x="10922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09" name="Google Shape;109;p4"/>
              <p:cNvCxnSpPr/>
              <p:nvPr/>
            </p:nvCxnSpPr>
            <p:spPr>
              <a:xfrm>
                <a:off x="14788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10" name="Google Shape;110;p4"/>
              <p:cNvCxnSpPr/>
              <p:nvPr/>
            </p:nvCxnSpPr>
            <p:spPr>
              <a:xfrm>
                <a:off x="1865489"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11" name="Google Shape;111;p4"/>
              <p:cNvCxnSpPr/>
              <p:nvPr/>
            </p:nvCxnSpPr>
            <p:spPr>
              <a:xfrm>
                <a:off x="2252133"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12" name="Google Shape;112;p4"/>
              <p:cNvCxnSpPr/>
              <p:nvPr/>
            </p:nvCxnSpPr>
            <p:spPr>
              <a:xfrm>
                <a:off x="2638778"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13" name="Google Shape;113;p4"/>
              <p:cNvCxnSpPr/>
              <p:nvPr/>
            </p:nvCxnSpPr>
            <p:spPr>
              <a:xfrm>
                <a:off x="3025422"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14" name="Google Shape;114;p4"/>
              <p:cNvCxnSpPr/>
              <p:nvPr/>
            </p:nvCxnSpPr>
            <p:spPr>
              <a:xfrm>
                <a:off x="3412067"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15" name="Google Shape;115;p4"/>
              <p:cNvCxnSpPr/>
              <p:nvPr/>
            </p:nvCxnSpPr>
            <p:spPr>
              <a:xfrm>
                <a:off x="37987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16" name="Google Shape;116;p4"/>
              <p:cNvCxnSpPr/>
              <p:nvPr/>
            </p:nvCxnSpPr>
            <p:spPr>
              <a:xfrm>
                <a:off x="41853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17" name="Google Shape;117;p4"/>
              <p:cNvCxnSpPr/>
              <p:nvPr/>
            </p:nvCxnSpPr>
            <p:spPr>
              <a:xfrm>
                <a:off x="45720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18" name="Google Shape;118;p4"/>
              <p:cNvCxnSpPr/>
              <p:nvPr/>
            </p:nvCxnSpPr>
            <p:spPr>
              <a:xfrm>
                <a:off x="49586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19" name="Google Shape;119;p4"/>
              <p:cNvCxnSpPr/>
              <p:nvPr/>
            </p:nvCxnSpPr>
            <p:spPr>
              <a:xfrm>
                <a:off x="5345289"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20" name="Google Shape;120;p4"/>
              <p:cNvCxnSpPr/>
              <p:nvPr/>
            </p:nvCxnSpPr>
            <p:spPr>
              <a:xfrm>
                <a:off x="5731933"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21" name="Google Shape;121;p4"/>
              <p:cNvCxnSpPr/>
              <p:nvPr/>
            </p:nvCxnSpPr>
            <p:spPr>
              <a:xfrm>
                <a:off x="6118578"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22" name="Google Shape;122;p4"/>
              <p:cNvCxnSpPr/>
              <p:nvPr/>
            </p:nvCxnSpPr>
            <p:spPr>
              <a:xfrm>
                <a:off x="6505222"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23" name="Google Shape;123;p4"/>
              <p:cNvCxnSpPr/>
              <p:nvPr/>
            </p:nvCxnSpPr>
            <p:spPr>
              <a:xfrm>
                <a:off x="6891867"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24" name="Google Shape;124;p4"/>
              <p:cNvCxnSpPr/>
              <p:nvPr/>
            </p:nvCxnSpPr>
            <p:spPr>
              <a:xfrm>
                <a:off x="72785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25" name="Google Shape;125;p4"/>
              <p:cNvCxnSpPr/>
              <p:nvPr/>
            </p:nvCxnSpPr>
            <p:spPr>
              <a:xfrm>
                <a:off x="76651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26" name="Google Shape;126;p4"/>
              <p:cNvCxnSpPr/>
              <p:nvPr/>
            </p:nvCxnSpPr>
            <p:spPr>
              <a:xfrm>
                <a:off x="80518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27" name="Google Shape;127;p4"/>
              <p:cNvCxnSpPr/>
              <p:nvPr/>
            </p:nvCxnSpPr>
            <p:spPr>
              <a:xfrm>
                <a:off x="84384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28" name="Google Shape;128;p4"/>
              <p:cNvCxnSpPr/>
              <p:nvPr/>
            </p:nvCxnSpPr>
            <p:spPr>
              <a:xfrm>
                <a:off x="8825089" y="-66425"/>
                <a:ext cx="0" cy="5115900"/>
              </a:xfrm>
              <a:prstGeom prst="straightConnector1">
                <a:avLst/>
              </a:prstGeom>
              <a:noFill/>
              <a:ln w="9525" cap="flat" cmpd="sng">
                <a:solidFill>
                  <a:srgbClr val="4D3B60"/>
                </a:solidFill>
                <a:prstDash val="solid"/>
                <a:round/>
                <a:headEnd type="none" w="med" len="med"/>
                <a:tailEnd type="none" w="med" len="med"/>
              </a:ln>
            </p:spPr>
          </p:cxnSp>
        </p:grpSp>
        <p:cxnSp>
          <p:nvCxnSpPr>
            <p:cNvPr id="129" name="Google Shape;129;p4"/>
            <p:cNvCxnSpPr/>
            <p:nvPr/>
          </p:nvCxnSpPr>
          <p:spPr>
            <a:xfrm>
              <a:off x="-150" y="319350"/>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30" name="Google Shape;130;p4"/>
            <p:cNvCxnSpPr/>
            <p:nvPr/>
          </p:nvCxnSpPr>
          <p:spPr>
            <a:xfrm>
              <a:off x="-150" y="667692"/>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31" name="Google Shape;131;p4"/>
            <p:cNvCxnSpPr/>
            <p:nvPr/>
          </p:nvCxnSpPr>
          <p:spPr>
            <a:xfrm>
              <a:off x="-150" y="1016035"/>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32" name="Google Shape;132;p4"/>
            <p:cNvCxnSpPr/>
            <p:nvPr/>
          </p:nvCxnSpPr>
          <p:spPr>
            <a:xfrm>
              <a:off x="-150" y="1364377"/>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33" name="Google Shape;133;p4"/>
            <p:cNvCxnSpPr/>
            <p:nvPr/>
          </p:nvCxnSpPr>
          <p:spPr>
            <a:xfrm>
              <a:off x="-150" y="1712719"/>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34" name="Google Shape;134;p4"/>
            <p:cNvCxnSpPr/>
            <p:nvPr/>
          </p:nvCxnSpPr>
          <p:spPr>
            <a:xfrm>
              <a:off x="-150" y="2061062"/>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35" name="Google Shape;135;p4"/>
            <p:cNvCxnSpPr/>
            <p:nvPr/>
          </p:nvCxnSpPr>
          <p:spPr>
            <a:xfrm>
              <a:off x="-150" y="2409404"/>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36" name="Google Shape;136;p4"/>
            <p:cNvCxnSpPr/>
            <p:nvPr/>
          </p:nvCxnSpPr>
          <p:spPr>
            <a:xfrm>
              <a:off x="-150" y="2757746"/>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37" name="Google Shape;137;p4"/>
            <p:cNvCxnSpPr/>
            <p:nvPr/>
          </p:nvCxnSpPr>
          <p:spPr>
            <a:xfrm>
              <a:off x="-150" y="3106088"/>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38" name="Google Shape;138;p4"/>
            <p:cNvCxnSpPr/>
            <p:nvPr/>
          </p:nvCxnSpPr>
          <p:spPr>
            <a:xfrm>
              <a:off x="-150" y="3454431"/>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39" name="Google Shape;139;p4"/>
            <p:cNvCxnSpPr/>
            <p:nvPr/>
          </p:nvCxnSpPr>
          <p:spPr>
            <a:xfrm>
              <a:off x="-150" y="3802773"/>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40" name="Google Shape;140;p4"/>
            <p:cNvCxnSpPr/>
            <p:nvPr/>
          </p:nvCxnSpPr>
          <p:spPr>
            <a:xfrm>
              <a:off x="-150" y="4151115"/>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41" name="Google Shape;141;p4"/>
            <p:cNvCxnSpPr/>
            <p:nvPr/>
          </p:nvCxnSpPr>
          <p:spPr>
            <a:xfrm>
              <a:off x="-150" y="4499458"/>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42" name="Google Shape;142;p4"/>
            <p:cNvCxnSpPr/>
            <p:nvPr/>
          </p:nvCxnSpPr>
          <p:spPr>
            <a:xfrm>
              <a:off x="-150" y="4847800"/>
              <a:ext cx="9144000" cy="0"/>
            </a:xfrm>
            <a:prstGeom prst="straightConnector1">
              <a:avLst/>
            </a:prstGeom>
            <a:noFill/>
            <a:ln w="9525" cap="flat" cmpd="sng">
              <a:solidFill>
                <a:srgbClr val="4D3B60"/>
              </a:solidFill>
              <a:prstDash val="solid"/>
              <a:round/>
              <a:headEnd type="none" w="med" len="med"/>
              <a:tailEnd type="none" w="med" len="med"/>
            </a:ln>
          </p:spPr>
        </p:cxnSp>
      </p:grpSp>
      <p:sp>
        <p:nvSpPr>
          <p:cNvPr id="143" name="Google Shape;143;p4"/>
          <p:cNvSpPr/>
          <p:nvPr/>
        </p:nvSpPr>
        <p:spPr>
          <a:xfrm flipH="1">
            <a:off x="992194" y="5457032"/>
            <a:ext cx="10765091" cy="989605"/>
          </a:xfrm>
          <a:custGeom>
            <a:avLst/>
            <a:gdLst/>
            <a:ahLst/>
            <a:cxnLst/>
            <a:rect l="l" t="t" r="r" b="b"/>
            <a:pathLst>
              <a:path w="257497" h="23671" extrusionOk="0">
                <a:moveTo>
                  <a:pt x="27633" y="1"/>
                </a:moveTo>
                <a:cubicBezTo>
                  <a:pt x="25731" y="1"/>
                  <a:pt x="23830" y="40"/>
                  <a:pt x="21931" y="120"/>
                </a:cubicBezTo>
                <a:cubicBezTo>
                  <a:pt x="21624" y="133"/>
                  <a:pt x="21257" y="137"/>
                  <a:pt x="20846" y="137"/>
                </a:cubicBezTo>
                <a:cubicBezTo>
                  <a:pt x="20109" y="137"/>
                  <a:pt x="19228" y="124"/>
                  <a:pt x="18276" y="124"/>
                </a:cubicBezTo>
                <a:cubicBezTo>
                  <a:pt x="14353" y="124"/>
                  <a:pt x="9245" y="349"/>
                  <a:pt x="8251" y="2656"/>
                </a:cubicBezTo>
                <a:cubicBezTo>
                  <a:pt x="7703" y="3954"/>
                  <a:pt x="953" y="22313"/>
                  <a:pt x="0" y="22384"/>
                </a:cubicBezTo>
                <a:cubicBezTo>
                  <a:pt x="4904" y="22064"/>
                  <a:pt x="10033" y="21938"/>
                  <a:pt x="15314" y="21938"/>
                </a:cubicBezTo>
                <a:cubicBezTo>
                  <a:pt x="34886" y="21938"/>
                  <a:pt x="56550" y="23671"/>
                  <a:pt x="76616" y="23671"/>
                </a:cubicBezTo>
                <a:cubicBezTo>
                  <a:pt x="84945" y="23671"/>
                  <a:pt x="92998" y="23372"/>
                  <a:pt x="100513" y="22527"/>
                </a:cubicBezTo>
                <a:cubicBezTo>
                  <a:pt x="105763" y="21932"/>
                  <a:pt x="111002" y="20980"/>
                  <a:pt x="116288" y="20741"/>
                </a:cubicBezTo>
                <a:cubicBezTo>
                  <a:pt x="117304" y="20694"/>
                  <a:pt x="118319" y="20673"/>
                  <a:pt x="119334" y="20673"/>
                </a:cubicBezTo>
                <a:cubicBezTo>
                  <a:pt x="127230" y="20673"/>
                  <a:pt x="135105" y="21956"/>
                  <a:pt x="143018" y="22146"/>
                </a:cubicBezTo>
                <a:cubicBezTo>
                  <a:pt x="143758" y="22163"/>
                  <a:pt x="144498" y="22171"/>
                  <a:pt x="145239" y="22171"/>
                </a:cubicBezTo>
                <a:cubicBezTo>
                  <a:pt x="150270" y="22171"/>
                  <a:pt x="155294" y="21820"/>
                  <a:pt x="160318" y="21622"/>
                </a:cubicBezTo>
                <a:cubicBezTo>
                  <a:pt x="174093" y="21099"/>
                  <a:pt x="252079" y="21515"/>
                  <a:pt x="257318" y="19551"/>
                </a:cubicBezTo>
                <a:cubicBezTo>
                  <a:pt x="257497" y="16324"/>
                  <a:pt x="200978" y="18003"/>
                  <a:pt x="199513" y="15122"/>
                </a:cubicBezTo>
                <a:cubicBezTo>
                  <a:pt x="199204" y="14503"/>
                  <a:pt x="198846" y="13883"/>
                  <a:pt x="198263" y="13491"/>
                </a:cubicBezTo>
                <a:cubicBezTo>
                  <a:pt x="197560" y="13002"/>
                  <a:pt x="196656" y="12943"/>
                  <a:pt x="195810" y="12883"/>
                </a:cubicBezTo>
                <a:cubicBezTo>
                  <a:pt x="177757" y="11825"/>
                  <a:pt x="159684" y="11296"/>
                  <a:pt x="141606" y="11296"/>
                </a:cubicBezTo>
                <a:cubicBezTo>
                  <a:pt x="135278" y="11296"/>
                  <a:pt x="128950" y="11361"/>
                  <a:pt x="122623" y="11490"/>
                </a:cubicBezTo>
                <a:cubicBezTo>
                  <a:pt x="117854" y="11589"/>
                  <a:pt x="113070" y="11723"/>
                  <a:pt x="108293" y="11723"/>
                </a:cubicBezTo>
                <a:cubicBezTo>
                  <a:pt x="101561" y="11723"/>
                  <a:pt x="94841" y="11457"/>
                  <a:pt x="88190" y="10454"/>
                </a:cubicBezTo>
                <a:cubicBezTo>
                  <a:pt x="77248" y="8823"/>
                  <a:pt x="66711" y="5216"/>
                  <a:pt x="55888" y="2942"/>
                </a:cubicBezTo>
                <a:cubicBezTo>
                  <a:pt x="46605" y="988"/>
                  <a:pt x="37115" y="1"/>
                  <a:pt x="27633" y="1"/>
                </a:cubicBezTo>
                <a:close/>
              </a:path>
            </a:pathLst>
          </a:custGeom>
          <a:solidFill>
            <a:srgbClr val="4D3B60">
              <a:alpha val="59550"/>
            </a:srgbClr>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144" name="Google Shape;144;p4"/>
          <p:cNvGrpSpPr/>
          <p:nvPr/>
        </p:nvGrpSpPr>
        <p:grpSpPr>
          <a:xfrm flipH="1">
            <a:off x="557654" y="289310"/>
            <a:ext cx="11218568" cy="6022417"/>
            <a:chOff x="418241" y="216981"/>
            <a:chExt cx="8413926" cy="4516813"/>
          </a:xfrm>
        </p:grpSpPr>
        <p:sp>
          <p:nvSpPr>
            <p:cNvPr id="145" name="Google Shape;145;p4"/>
            <p:cNvSpPr/>
            <p:nvPr/>
          </p:nvSpPr>
          <p:spPr>
            <a:xfrm>
              <a:off x="418241" y="254294"/>
              <a:ext cx="8413926" cy="4479501"/>
            </a:xfrm>
            <a:custGeom>
              <a:avLst/>
              <a:gdLst/>
              <a:ahLst/>
              <a:cxnLst/>
              <a:rect l="l" t="t" r="r" b="b"/>
              <a:pathLst>
                <a:path w="268344" h="142864" extrusionOk="0">
                  <a:moveTo>
                    <a:pt x="252877" y="1"/>
                  </a:moveTo>
                  <a:lnTo>
                    <a:pt x="252877" y="1"/>
                  </a:lnTo>
                  <a:cubicBezTo>
                    <a:pt x="253699" y="3668"/>
                    <a:pt x="251532" y="7538"/>
                    <a:pt x="247401" y="7942"/>
                  </a:cubicBezTo>
                  <a:cubicBezTo>
                    <a:pt x="247184" y="7963"/>
                    <a:pt x="246970" y="7974"/>
                    <a:pt x="246760" y="7974"/>
                  </a:cubicBezTo>
                  <a:cubicBezTo>
                    <a:pt x="244817" y="7974"/>
                    <a:pt x="243130" y="7101"/>
                    <a:pt x="241733" y="5704"/>
                  </a:cubicBezTo>
                  <a:cubicBezTo>
                    <a:pt x="240341" y="4332"/>
                    <a:pt x="237917" y="547"/>
                    <a:pt x="235509" y="547"/>
                  </a:cubicBezTo>
                  <a:cubicBezTo>
                    <a:pt x="234992" y="547"/>
                    <a:pt x="234476" y="722"/>
                    <a:pt x="233970" y="1132"/>
                  </a:cubicBezTo>
                  <a:cubicBezTo>
                    <a:pt x="234147" y="4340"/>
                    <a:pt x="231873" y="7248"/>
                    <a:pt x="228671" y="7248"/>
                  </a:cubicBezTo>
                  <a:cubicBezTo>
                    <a:pt x="228212" y="7248"/>
                    <a:pt x="227735" y="7188"/>
                    <a:pt x="227243" y="7061"/>
                  </a:cubicBezTo>
                  <a:cubicBezTo>
                    <a:pt x="224850" y="6454"/>
                    <a:pt x="224124" y="4752"/>
                    <a:pt x="222945" y="2799"/>
                  </a:cubicBezTo>
                  <a:cubicBezTo>
                    <a:pt x="221733" y="779"/>
                    <a:pt x="219647" y="247"/>
                    <a:pt x="217490" y="247"/>
                  </a:cubicBezTo>
                  <a:cubicBezTo>
                    <a:pt x="216595" y="247"/>
                    <a:pt x="215687" y="338"/>
                    <a:pt x="214825" y="453"/>
                  </a:cubicBezTo>
                  <a:cubicBezTo>
                    <a:pt x="214361" y="2978"/>
                    <a:pt x="213134" y="5478"/>
                    <a:pt x="210622" y="6502"/>
                  </a:cubicBezTo>
                  <a:cubicBezTo>
                    <a:pt x="209949" y="6776"/>
                    <a:pt x="209224" y="6913"/>
                    <a:pt x="208502" y="6913"/>
                  </a:cubicBezTo>
                  <a:cubicBezTo>
                    <a:pt x="207064" y="6913"/>
                    <a:pt x="205636" y="6373"/>
                    <a:pt x="204645" y="5311"/>
                  </a:cubicBezTo>
                  <a:cubicBezTo>
                    <a:pt x="204443" y="4097"/>
                    <a:pt x="204312" y="2870"/>
                    <a:pt x="204312" y="1608"/>
                  </a:cubicBezTo>
                  <a:lnTo>
                    <a:pt x="198775" y="2061"/>
                  </a:lnTo>
                  <a:cubicBezTo>
                    <a:pt x="199264" y="5704"/>
                    <a:pt x="198847" y="10431"/>
                    <a:pt x="194239" y="10657"/>
                  </a:cubicBezTo>
                  <a:cubicBezTo>
                    <a:pt x="194128" y="10662"/>
                    <a:pt x="194018" y="10665"/>
                    <a:pt x="193910" y="10665"/>
                  </a:cubicBezTo>
                  <a:cubicBezTo>
                    <a:pt x="189088" y="10665"/>
                    <a:pt x="187323" y="5543"/>
                    <a:pt x="186310" y="1561"/>
                  </a:cubicBezTo>
                  <a:cubicBezTo>
                    <a:pt x="185874" y="1573"/>
                    <a:pt x="185440" y="1578"/>
                    <a:pt x="185005" y="1578"/>
                  </a:cubicBezTo>
                  <a:cubicBezTo>
                    <a:pt x="183511" y="1578"/>
                    <a:pt x="182021" y="1522"/>
                    <a:pt x="180532" y="1522"/>
                  </a:cubicBezTo>
                  <a:cubicBezTo>
                    <a:pt x="180334" y="1522"/>
                    <a:pt x="180137" y="1523"/>
                    <a:pt x="179940" y="1525"/>
                  </a:cubicBezTo>
                  <a:cubicBezTo>
                    <a:pt x="181130" y="5347"/>
                    <a:pt x="178416" y="10788"/>
                    <a:pt x="174415" y="11359"/>
                  </a:cubicBezTo>
                  <a:cubicBezTo>
                    <a:pt x="174168" y="11393"/>
                    <a:pt x="173926" y="11410"/>
                    <a:pt x="173688" y="11410"/>
                  </a:cubicBezTo>
                  <a:cubicBezTo>
                    <a:pt x="169180" y="11410"/>
                    <a:pt x="166363" y="5498"/>
                    <a:pt x="166974" y="1358"/>
                  </a:cubicBezTo>
                  <a:cubicBezTo>
                    <a:pt x="166590" y="1311"/>
                    <a:pt x="166207" y="1288"/>
                    <a:pt x="165827" y="1288"/>
                  </a:cubicBezTo>
                  <a:cubicBezTo>
                    <a:pt x="162511" y="1288"/>
                    <a:pt x="159382" y="3027"/>
                    <a:pt x="156818" y="5121"/>
                  </a:cubicBezTo>
                  <a:cubicBezTo>
                    <a:pt x="155080" y="6549"/>
                    <a:pt x="153472" y="8764"/>
                    <a:pt x="151079" y="9038"/>
                  </a:cubicBezTo>
                  <a:cubicBezTo>
                    <a:pt x="150889" y="9059"/>
                    <a:pt x="150700" y="9069"/>
                    <a:pt x="150514" y="9069"/>
                  </a:cubicBezTo>
                  <a:cubicBezTo>
                    <a:pt x="146993" y="9069"/>
                    <a:pt x="144220" y="5432"/>
                    <a:pt x="143757" y="2085"/>
                  </a:cubicBezTo>
                  <a:cubicBezTo>
                    <a:pt x="142238" y="2420"/>
                    <a:pt x="140722" y="2585"/>
                    <a:pt x="139201" y="2585"/>
                  </a:cubicBezTo>
                  <a:cubicBezTo>
                    <a:pt x="137967" y="2585"/>
                    <a:pt x="136729" y="2476"/>
                    <a:pt x="135482" y="2263"/>
                  </a:cubicBezTo>
                  <a:cubicBezTo>
                    <a:pt x="134567" y="5723"/>
                    <a:pt x="131689" y="9529"/>
                    <a:pt x="127939" y="9529"/>
                  </a:cubicBezTo>
                  <a:cubicBezTo>
                    <a:pt x="127882" y="9529"/>
                    <a:pt x="127824" y="9528"/>
                    <a:pt x="127767" y="9526"/>
                  </a:cubicBezTo>
                  <a:cubicBezTo>
                    <a:pt x="123885" y="9407"/>
                    <a:pt x="121552" y="5180"/>
                    <a:pt x="121016" y="1656"/>
                  </a:cubicBezTo>
                  <a:cubicBezTo>
                    <a:pt x="118694" y="1620"/>
                    <a:pt x="116360" y="1596"/>
                    <a:pt x="114039" y="1561"/>
                  </a:cubicBezTo>
                  <a:lnTo>
                    <a:pt x="114039" y="1561"/>
                  </a:lnTo>
                  <a:cubicBezTo>
                    <a:pt x="114955" y="4716"/>
                    <a:pt x="113027" y="9026"/>
                    <a:pt x="109848" y="9919"/>
                  </a:cubicBezTo>
                  <a:cubicBezTo>
                    <a:pt x="109421" y="10041"/>
                    <a:pt x="109010" y="10098"/>
                    <a:pt x="108615" y="10098"/>
                  </a:cubicBezTo>
                  <a:cubicBezTo>
                    <a:pt x="104913" y="10098"/>
                    <a:pt x="102597" y="5108"/>
                    <a:pt x="102263" y="1644"/>
                  </a:cubicBezTo>
                  <a:cubicBezTo>
                    <a:pt x="99608" y="1561"/>
                    <a:pt x="96953" y="1501"/>
                    <a:pt x="94298" y="1430"/>
                  </a:cubicBezTo>
                  <a:cubicBezTo>
                    <a:pt x="93917" y="4918"/>
                    <a:pt x="91310" y="9145"/>
                    <a:pt x="87607" y="9240"/>
                  </a:cubicBezTo>
                  <a:cubicBezTo>
                    <a:pt x="87555" y="9242"/>
                    <a:pt x="87503" y="9242"/>
                    <a:pt x="87451" y="9242"/>
                  </a:cubicBezTo>
                  <a:cubicBezTo>
                    <a:pt x="83694" y="9242"/>
                    <a:pt x="81263" y="5430"/>
                    <a:pt x="81451" y="1965"/>
                  </a:cubicBezTo>
                  <a:lnTo>
                    <a:pt x="81451" y="1965"/>
                  </a:lnTo>
                  <a:cubicBezTo>
                    <a:pt x="79756" y="2208"/>
                    <a:pt x="78067" y="2324"/>
                    <a:pt x="76371" y="2324"/>
                  </a:cubicBezTo>
                  <a:cubicBezTo>
                    <a:pt x="75732" y="2324"/>
                    <a:pt x="75092" y="2308"/>
                    <a:pt x="74450" y="2275"/>
                  </a:cubicBezTo>
                  <a:lnTo>
                    <a:pt x="74450" y="2275"/>
                  </a:lnTo>
                  <a:cubicBezTo>
                    <a:pt x="74587" y="5677"/>
                    <a:pt x="72010" y="9057"/>
                    <a:pt x="68439" y="9057"/>
                  </a:cubicBezTo>
                  <a:cubicBezTo>
                    <a:pt x="68286" y="9057"/>
                    <a:pt x="68130" y="9051"/>
                    <a:pt x="67973" y="9038"/>
                  </a:cubicBezTo>
                  <a:cubicBezTo>
                    <a:pt x="64402" y="8752"/>
                    <a:pt x="62032" y="5168"/>
                    <a:pt x="62461" y="1823"/>
                  </a:cubicBezTo>
                  <a:cubicBezTo>
                    <a:pt x="60008" y="1596"/>
                    <a:pt x="57555" y="1370"/>
                    <a:pt x="55079" y="1144"/>
                  </a:cubicBezTo>
                  <a:lnTo>
                    <a:pt x="55079" y="1144"/>
                  </a:lnTo>
                  <a:cubicBezTo>
                    <a:pt x="55900" y="4811"/>
                    <a:pt x="53745" y="8681"/>
                    <a:pt x="49602" y="9085"/>
                  </a:cubicBezTo>
                  <a:cubicBezTo>
                    <a:pt x="49386" y="9106"/>
                    <a:pt x="49172" y="9117"/>
                    <a:pt x="48961" y="9117"/>
                  </a:cubicBezTo>
                  <a:cubicBezTo>
                    <a:pt x="47018" y="9117"/>
                    <a:pt x="45331" y="8243"/>
                    <a:pt x="43935" y="6847"/>
                  </a:cubicBezTo>
                  <a:cubicBezTo>
                    <a:pt x="42553" y="5475"/>
                    <a:pt x="40130" y="1690"/>
                    <a:pt x="37722" y="1690"/>
                  </a:cubicBezTo>
                  <a:cubicBezTo>
                    <a:pt x="37205" y="1690"/>
                    <a:pt x="36689" y="1865"/>
                    <a:pt x="36184" y="2275"/>
                  </a:cubicBezTo>
                  <a:cubicBezTo>
                    <a:pt x="36350" y="5483"/>
                    <a:pt x="34084" y="8391"/>
                    <a:pt x="30884" y="8391"/>
                  </a:cubicBezTo>
                  <a:cubicBezTo>
                    <a:pt x="30426" y="8391"/>
                    <a:pt x="29948" y="8331"/>
                    <a:pt x="29457" y="8204"/>
                  </a:cubicBezTo>
                  <a:cubicBezTo>
                    <a:pt x="27064" y="7597"/>
                    <a:pt x="26325" y="5895"/>
                    <a:pt x="25159" y="3942"/>
                  </a:cubicBezTo>
                  <a:cubicBezTo>
                    <a:pt x="23947" y="1922"/>
                    <a:pt x="21861" y="1390"/>
                    <a:pt x="19699" y="1390"/>
                  </a:cubicBezTo>
                  <a:cubicBezTo>
                    <a:pt x="18802" y="1390"/>
                    <a:pt x="17892" y="1481"/>
                    <a:pt x="17027" y="1596"/>
                  </a:cubicBezTo>
                  <a:cubicBezTo>
                    <a:pt x="16562" y="4121"/>
                    <a:pt x="15348" y="6621"/>
                    <a:pt x="12836" y="7657"/>
                  </a:cubicBezTo>
                  <a:cubicBezTo>
                    <a:pt x="12163" y="7931"/>
                    <a:pt x="11436" y="8067"/>
                    <a:pt x="10711" y="8067"/>
                  </a:cubicBezTo>
                  <a:cubicBezTo>
                    <a:pt x="9072" y="8067"/>
                    <a:pt x="7440" y="7372"/>
                    <a:pt x="6466" y="6002"/>
                  </a:cubicBezTo>
                  <a:cubicBezTo>
                    <a:pt x="6001" y="5359"/>
                    <a:pt x="5787" y="4573"/>
                    <a:pt x="5430" y="3870"/>
                  </a:cubicBezTo>
                  <a:cubicBezTo>
                    <a:pt x="5311" y="3620"/>
                    <a:pt x="5168" y="3382"/>
                    <a:pt x="5037" y="3132"/>
                  </a:cubicBezTo>
                  <a:cubicBezTo>
                    <a:pt x="4918" y="3799"/>
                    <a:pt x="4739" y="4513"/>
                    <a:pt x="4716" y="5168"/>
                  </a:cubicBezTo>
                  <a:cubicBezTo>
                    <a:pt x="4632" y="8407"/>
                    <a:pt x="5049" y="11657"/>
                    <a:pt x="5275" y="14884"/>
                  </a:cubicBezTo>
                  <a:cubicBezTo>
                    <a:pt x="5966" y="24683"/>
                    <a:pt x="6109" y="34481"/>
                    <a:pt x="5656" y="44292"/>
                  </a:cubicBezTo>
                  <a:cubicBezTo>
                    <a:pt x="5227" y="53746"/>
                    <a:pt x="4465" y="63163"/>
                    <a:pt x="4442" y="72629"/>
                  </a:cubicBezTo>
                  <a:cubicBezTo>
                    <a:pt x="4442" y="91000"/>
                    <a:pt x="1953" y="121802"/>
                    <a:pt x="1" y="140030"/>
                  </a:cubicBezTo>
                  <a:cubicBezTo>
                    <a:pt x="10133" y="140292"/>
                    <a:pt x="21861" y="140542"/>
                    <a:pt x="32005" y="140780"/>
                  </a:cubicBezTo>
                  <a:cubicBezTo>
                    <a:pt x="32432" y="140790"/>
                    <a:pt x="32865" y="140794"/>
                    <a:pt x="33303" y="140794"/>
                  </a:cubicBezTo>
                  <a:cubicBezTo>
                    <a:pt x="39120" y="140794"/>
                    <a:pt x="45822" y="140011"/>
                    <a:pt x="51986" y="140011"/>
                  </a:cubicBezTo>
                  <a:cubicBezTo>
                    <a:pt x="54034" y="140011"/>
                    <a:pt x="56023" y="140097"/>
                    <a:pt x="57901" y="140328"/>
                  </a:cubicBezTo>
                  <a:cubicBezTo>
                    <a:pt x="60644" y="140666"/>
                    <a:pt x="63457" y="140791"/>
                    <a:pt x="66310" y="140791"/>
                  </a:cubicBezTo>
                  <a:cubicBezTo>
                    <a:pt x="74253" y="140791"/>
                    <a:pt x="82509" y="139825"/>
                    <a:pt x="90440" y="139825"/>
                  </a:cubicBezTo>
                  <a:cubicBezTo>
                    <a:pt x="92977" y="139825"/>
                    <a:pt x="95480" y="139924"/>
                    <a:pt x="97930" y="140185"/>
                  </a:cubicBezTo>
                  <a:cubicBezTo>
                    <a:pt x="99141" y="140313"/>
                    <a:pt x="100272" y="140365"/>
                    <a:pt x="101352" y="140365"/>
                  </a:cubicBezTo>
                  <a:cubicBezTo>
                    <a:pt x="105972" y="140365"/>
                    <a:pt x="109648" y="139412"/>
                    <a:pt x="114616" y="139412"/>
                  </a:cubicBezTo>
                  <a:cubicBezTo>
                    <a:pt x="115049" y="139412"/>
                    <a:pt x="115490" y="139419"/>
                    <a:pt x="115944" y="139435"/>
                  </a:cubicBezTo>
                  <a:cubicBezTo>
                    <a:pt x="123474" y="139709"/>
                    <a:pt x="129341" y="139734"/>
                    <a:pt x="136298" y="139734"/>
                  </a:cubicBezTo>
                  <a:cubicBezTo>
                    <a:pt x="137788" y="139734"/>
                    <a:pt x="139329" y="139732"/>
                    <a:pt x="140947" y="139732"/>
                  </a:cubicBezTo>
                  <a:cubicBezTo>
                    <a:pt x="151020" y="139732"/>
                    <a:pt x="160771" y="137923"/>
                    <a:pt x="170855" y="137804"/>
                  </a:cubicBezTo>
                  <a:cubicBezTo>
                    <a:pt x="171343" y="137798"/>
                    <a:pt x="171846" y="137796"/>
                    <a:pt x="172360" y="137796"/>
                  </a:cubicBezTo>
                  <a:cubicBezTo>
                    <a:pt x="183143" y="137796"/>
                    <a:pt x="199341" y="138940"/>
                    <a:pt x="204205" y="139304"/>
                  </a:cubicBezTo>
                  <a:cubicBezTo>
                    <a:pt x="205133" y="139375"/>
                    <a:pt x="205633" y="139411"/>
                    <a:pt x="205633" y="139411"/>
                  </a:cubicBezTo>
                  <a:lnTo>
                    <a:pt x="236578" y="141364"/>
                  </a:lnTo>
                  <a:lnTo>
                    <a:pt x="260307" y="142864"/>
                  </a:lnTo>
                  <a:cubicBezTo>
                    <a:pt x="260307" y="142864"/>
                    <a:pt x="268344" y="120992"/>
                    <a:pt x="261200" y="15765"/>
                  </a:cubicBezTo>
                  <a:lnTo>
                    <a:pt x="260259" y="668"/>
                  </a:lnTo>
                  <a:cubicBezTo>
                    <a:pt x="257807" y="453"/>
                    <a:pt x="255342" y="227"/>
                    <a:pt x="252877" y="1"/>
                  </a:cubicBezTo>
                  <a:close/>
                </a:path>
              </a:pathLst>
            </a:custGeom>
            <a:solidFill>
              <a:srgbClr val="F6EF89"/>
            </a:solid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46" name="Google Shape;146;p4"/>
            <p:cNvSpPr/>
            <p:nvPr/>
          </p:nvSpPr>
          <p:spPr>
            <a:xfrm>
              <a:off x="418241" y="216981"/>
              <a:ext cx="8413926" cy="4516813"/>
            </a:xfrm>
            <a:custGeom>
              <a:avLst/>
              <a:gdLst/>
              <a:ahLst/>
              <a:cxnLst/>
              <a:rect l="l" t="t" r="r" b="b"/>
              <a:pathLst>
                <a:path w="268344" h="144054" fill="none" extrusionOk="0">
                  <a:moveTo>
                    <a:pt x="261200" y="16955"/>
                  </a:moveTo>
                  <a:lnTo>
                    <a:pt x="260259" y="1858"/>
                  </a:lnTo>
                  <a:cubicBezTo>
                    <a:pt x="257807" y="1643"/>
                    <a:pt x="255342" y="1417"/>
                    <a:pt x="252877" y="1191"/>
                  </a:cubicBezTo>
                  <a:cubicBezTo>
                    <a:pt x="253699" y="4858"/>
                    <a:pt x="251532" y="8728"/>
                    <a:pt x="247401" y="9132"/>
                  </a:cubicBezTo>
                  <a:cubicBezTo>
                    <a:pt x="245186" y="9347"/>
                    <a:pt x="243281" y="8442"/>
                    <a:pt x="241733" y="6894"/>
                  </a:cubicBezTo>
                  <a:cubicBezTo>
                    <a:pt x="240043" y="5227"/>
                    <a:pt x="236828" y="0"/>
                    <a:pt x="233970" y="2322"/>
                  </a:cubicBezTo>
                  <a:cubicBezTo>
                    <a:pt x="234173" y="5989"/>
                    <a:pt x="231172" y="9263"/>
                    <a:pt x="227243" y="8251"/>
                  </a:cubicBezTo>
                  <a:cubicBezTo>
                    <a:pt x="224850" y="7644"/>
                    <a:pt x="224124" y="5942"/>
                    <a:pt x="222945" y="3989"/>
                  </a:cubicBezTo>
                  <a:cubicBezTo>
                    <a:pt x="221231" y="1131"/>
                    <a:pt x="217766" y="1250"/>
                    <a:pt x="214825" y="1643"/>
                  </a:cubicBezTo>
                  <a:cubicBezTo>
                    <a:pt x="214361" y="4168"/>
                    <a:pt x="213134" y="6668"/>
                    <a:pt x="210622" y="7692"/>
                  </a:cubicBezTo>
                  <a:cubicBezTo>
                    <a:pt x="208610" y="8513"/>
                    <a:pt x="206134" y="8097"/>
                    <a:pt x="204645" y="6501"/>
                  </a:cubicBezTo>
                  <a:cubicBezTo>
                    <a:pt x="204443" y="5287"/>
                    <a:pt x="204312" y="4060"/>
                    <a:pt x="204312" y="2798"/>
                  </a:cubicBezTo>
                  <a:lnTo>
                    <a:pt x="198775" y="3251"/>
                  </a:lnTo>
                  <a:cubicBezTo>
                    <a:pt x="199264" y="6894"/>
                    <a:pt x="198847" y="11621"/>
                    <a:pt x="194239" y="11847"/>
                  </a:cubicBezTo>
                  <a:cubicBezTo>
                    <a:pt x="189167" y="12085"/>
                    <a:pt x="187345" y="6823"/>
                    <a:pt x="186310" y="2751"/>
                  </a:cubicBezTo>
                  <a:cubicBezTo>
                    <a:pt x="184178" y="2810"/>
                    <a:pt x="182059" y="2691"/>
                    <a:pt x="179940" y="2715"/>
                  </a:cubicBezTo>
                  <a:cubicBezTo>
                    <a:pt x="181130" y="6537"/>
                    <a:pt x="178416" y="11978"/>
                    <a:pt x="174415" y="12549"/>
                  </a:cubicBezTo>
                  <a:cubicBezTo>
                    <a:pt x="169486" y="13228"/>
                    <a:pt x="166331" y="6906"/>
                    <a:pt x="166974" y="2548"/>
                  </a:cubicBezTo>
                  <a:cubicBezTo>
                    <a:pt x="163235" y="2084"/>
                    <a:pt x="159675" y="3977"/>
                    <a:pt x="156818" y="6311"/>
                  </a:cubicBezTo>
                  <a:cubicBezTo>
                    <a:pt x="155080" y="7739"/>
                    <a:pt x="153472" y="9954"/>
                    <a:pt x="151079" y="10228"/>
                  </a:cubicBezTo>
                  <a:cubicBezTo>
                    <a:pt x="147293" y="10644"/>
                    <a:pt x="144245" y="6799"/>
                    <a:pt x="143757" y="3275"/>
                  </a:cubicBezTo>
                  <a:cubicBezTo>
                    <a:pt x="141006" y="3882"/>
                    <a:pt x="138268" y="3929"/>
                    <a:pt x="135482" y="3453"/>
                  </a:cubicBezTo>
                  <a:cubicBezTo>
                    <a:pt x="134553" y="6965"/>
                    <a:pt x="131600" y="10835"/>
                    <a:pt x="127767" y="10716"/>
                  </a:cubicBezTo>
                  <a:cubicBezTo>
                    <a:pt x="123885" y="10597"/>
                    <a:pt x="121552" y="6370"/>
                    <a:pt x="121016" y="2846"/>
                  </a:cubicBezTo>
                  <a:cubicBezTo>
                    <a:pt x="118694" y="2810"/>
                    <a:pt x="116360" y="2786"/>
                    <a:pt x="114039" y="2751"/>
                  </a:cubicBezTo>
                  <a:cubicBezTo>
                    <a:pt x="114955" y="5906"/>
                    <a:pt x="113027" y="10216"/>
                    <a:pt x="109848" y="11109"/>
                  </a:cubicBezTo>
                  <a:cubicBezTo>
                    <a:pt x="105430" y="12371"/>
                    <a:pt x="102633" y="6668"/>
                    <a:pt x="102263" y="2834"/>
                  </a:cubicBezTo>
                  <a:cubicBezTo>
                    <a:pt x="99608" y="2751"/>
                    <a:pt x="96953" y="2691"/>
                    <a:pt x="94298" y="2620"/>
                  </a:cubicBezTo>
                  <a:cubicBezTo>
                    <a:pt x="93917" y="6108"/>
                    <a:pt x="91310" y="10335"/>
                    <a:pt x="87607" y="10430"/>
                  </a:cubicBezTo>
                  <a:cubicBezTo>
                    <a:pt x="83761" y="10537"/>
                    <a:pt x="81261" y="6668"/>
                    <a:pt x="81451" y="3155"/>
                  </a:cubicBezTo>
                  <a:cubicBezTo>
                    <a:pt x="79118" y="3489"/>
                    <a:pt x="76796" y="3584"/>
                    <a:pt x="74450" y="3465"/>
                  </a:cubicBezTo>
                  <a:cubicBezTo>
                    <a:pt x="74593" y="7013"/>
                    <a:pt x="71783" y="10537"/>
                    <a:pt x="67973" y="10228"/>
                  </a:cubicBezTo>
                  <a:cubicBezTo>
                    <a:pt x="64402" y="9942"/>
                    <a:pt x="62032" y="6358"/>
                    <a:pt x="62461" y="3013"/>
                  </a:cubicBezTo>
                  <a:cubicBezTo>
                    <a:pt x="60008" y="2786"/>
                    <a:pt x="57555" y="2560"/>
                    <a:pt x="55079" y="2334"/>
                  </a:cubicBezTo>
                  <a:cubicBezTo>
                    <a:pt x="55900" y="6001"/>
                    <a:pt x="53745" y="9871"/>
                    <a:pt x="49602" y="10275"/>
                  </a:cubicBezTo>
                  <a:cubicBezTo>
                    <a:pt x="47388" y="10490"/>
                    <a:pt x="45483" y="9585"/>
                    <a:pt x="43935" y="8037"/>
                  </a:cubicBezTo>
                  <a:cubicBezTo>
                    <a:pt x="42256" y="6370"/>
                    <a:pt x="39041" y="1143"/>
                    <a:pt x="36184" y="3465"/>
                  </a:cubicBezTo>
                  <a:cubicBezTo>
                    <a:pt x="36374" y="7132"/>
                    <a:pt x="33386" y="10406"/>
                    <a:pt x="29457" y="9394"/>
                  </a:cubicBezTo>
                  <a:cubicBezTo>
                    <a:pt x="27064" y="8787"/>
                    <a:pt x="26325" y="7085"/>
                    <a:pt x="25159" y="5132"/>
                  </a:cubicBezTo>
                  <a:cubicBezTo>
                    <a:pt x="23444" y="2274"/>
                    <a:pt x="19979" y="2393"/>
                    <a:pt x="17027" y="2786"/>
                  </a:cubicBezTo>
                  <a:cubicBezTo>
                    <a:pt x="16562" y="5311"/>
                    <a:pt x="15348" y="7811"/>
                    <a:pt x="12836" y="8847"/>
                  </a:cubicBezTo>
                  <a:cubicBezTo>
                    <a:pt x="10645" y="9740"/>
                    <a:pt x="7871" y="9168"/>
                    <a:pt x="6466" y="7192"/>
                  </a:cubicBezTo>
                  <a:cubicBezTo>
                    <a:pt x="6001" y="6549"/>
                    <a:pt x="5787" y="5763"/>
                    <a:pt x="5430" y="5060"/>
                  </a:cubicBezTo>
                  <a:cubicBezTo>
                    <a:pt x="5311" y="4810"/>
                    <a:pt x="5168" y="4572"/>
                    <a:pt x="5037" y="4322"/>
                  </a:cubicBezTo>
                  <a:cubicBezTo>
                    <a:pt x="4918" y="4989"/>
                    <a:pt x="4739" y="5703"/>
                    <a:pt x="4716" y="6358"/>
                  </a:cubicBezTo>
                  <a:cubicBezTo>
                    <a:pt x="4632" y="9597"/>
                    <a:pt x="5049" y="12847"/>
                    <a:pt x="5275" y="16074"/>
                  </a:cubicBezTo>
                  <a:cubicBezTo>
                    <a:pt x="5966" y="25873"/>
                    <a:pt x="6109" y="35671"/>
                    <a:pt x="5656" y="45482"/>
                  </a:cubicBezTo>
                  <a:cubicBezTo>
                    <a:pt x="5227" y="54936"/>
                    <a:pt x="4465" y="64353"/>
                    <a:pt x="4442" y="73819"/>
                  </a:cubicBezTo>
                  <a:cubicBezTo>
                    <a:pt x="4442" y="92190"/>
                    <a:pt x="1953" y="122992"/>
                    <a:pt x="1" y="141220"/>
                  </a:cubicBezTo>
                  <a:cubicBezTo>
                    <a:pt x="10133" y="141482"/>
                    <a:pt x="21861" y="141732"/>
                    <a:pt x="32005" y="141970"/>
                  </a:cubicBezTo>
                  <a:cubicBezTo>
                    <a:pt x="39994" y="142149"/>
                    <a:pt x="49947" y="140541"/>
                    <a:pt x="57901" y="141518"/>
                  </a:cubicBezTo>
                  <a:cubicBezTo>
                    <a:pt x="70724" y="143101"/>
                    <a:pt x="85071" y="140006"/>
                    <a:pt x="97930" y="141375"/>
                  </a:cubicBezTo>
                  <a:cubicBezTo>
                    <a:pt x="104776" y="142101"/>
                    <a:pt x="109062" y="140387"/>
                    <a:pt x="115944" y="140625"/>
                  </a:cubicBezTo>
                  <a:cubicBezTo>
                    <a:pt x="125088" y="140958"/>
                    <a:pt x="131779" y="140922"/>
                    <a:pt x="140947" y="140922"/>
                  </a:cubicBezTo>
                  <a:cubicBezTo>
                    <a:pt x="151020" y="140922"/>
                    <a:pt x="160771" y="139113"/>
                    <a:pt x="170855" y="138994"/>
                  </a:cubicBezTo>
                  <a:cubicBezTo>
                    <a:pt x="181571" y="138875"/>
                    <a:pt x="199109" y="140113"/>
                    <a:pt x="204205" y="140494"/>
                  </a:cubicBezTo>
                  <a:cubicBezTo>
                    <a:pt x="205133" y="140565"/>
                    <a:pt x="205633" y="140601"/>
                    <a:pt x="205633" y="140601"/>
                  </a:cubicBezTo>
                  <a:lnTo>
                    <a:pt x="236578" y="142554"/>
                  </a:lnTo>
                  <a:lnTo>
                    <a:pt x="260307" y="144054"/>
                  </a:lnTo>
                  <a:cubicBezTo>
                    <a:pt x="260307" y="144054"/>
                    <a:pt x="268344" y="122182"/>
                    <a:pt x="261200" y="16955"/>
                  </a:cubicBezTo>
                  <a:close/>
                </a:path>
              </a:pathLst>
            </a:custGeom>
            <a:noFill/>
            <a:ln w="38100" cap="flat" cmpd="sng">
              <a:solidFill>
                <a:schemeClr val="dk1"/>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147" name="Google Shape;147;p4"/>
          <p:cNvSpPr txBox="1">
            <a:spLocks noGrp="1"/>
          </p:cNvSpPr>
          <p:nvPr>
            <p:ph type="title"/>
          </p:nvPr>
        </p:nvSpPr>
        <p:spPr>
          <a:xfrm>
            <a:off x="950967" y="963168"/>
            <a:ext cx="10290000" cy="763600"/>
          </a:xfrm>
          <a:prstGeom prst="rect">
            <a:avLst/>
          </a:prstGeom>
        </p:spPr>
        <p:txBody>
          <a:bodyPr spcFirstLastPara="1" wrap="square" lIns="0" tIns="0" rIns="0" bIns="0" anchor="b" anchorCtr="0">
            <a:noAutofit/>
          </a:bodyPr>
          <a:lstStyle>
            <a:lvl1pPr lvl="0" algn="ctr" rtl="0">
              <a:spcBef>
                <a:spcPts val="0"/>
              </a:spcBef>
              <a:spcAft>
                <a:spcPts val="0"/>
              </a:spcAft>
              <a:buClr>
                <a:schemeClr val="dk2"/>
              </a:buClr>
              <a:buSzPts val="2800"/>
              <a:buFont typeface="RocknRoll One"/>
              <a:buNone/>
              <a:defRPr sz="5320" b="1">
                <a:solidFill>
                  <a:schemeClr val="dk2"/>
                </a:solidFill>
              </a:defRPr>
            </a:lvl1pPr>
            <a:lvl2pPr lvl="1" rtl="0">
              <a:spcBef>
                <a:spcPts val="0"/>
              </a:spcBef>
              <a:spcAft>
                <a:spcPts val="0"/>
              </a:spcAft>
              <a:buClr>
                <a:schemeClr val="dk2"/>
              </a:buClr>
              <a:buSzPts val="2800"/>
              <a:buNone/>
              <a:defRPr sz="3724">
                <a:solidFill>
                  <a:schemeClr val="dk2"/>
                </a:solidFill>
              </a:defRPr>
            </a:lvl2pPr>
            <a:lvl3pPr lvl="2" rtl="0">
              <a:spcBef>
                <a:spcPts val="0"/>
              </a:spcBef>
              <a:spcAft>
                <a:spcPts val="0"/>
              </a:spcAft>
              <a:buClr>
                <a:schemeClr val="dk2"/>
              </a:buClr>
              <a:buSzPts val="2800"/>
              <a:buNone/>
              <a:defRPr sz="3724">
                <a:solidFill>
                  <a:schemeClr val="dk2"/>
                </a:solidFill>
              </a:defRPr>
            </a:lvl3pPr>
            <a:lvl4pPr lvl="3" rtl="0">
              <a:spcBef>
                <a:spcPts val="0"/>
              </a:spcBef>
              <a:spcAft>
                <a:spcPts val="0"/>
              </a:spcAft>
              <a:buClr>
                <a:schemeClr val="dk2"/>
              </a:buClr>
              <a:buSzPts val="2800"/>
              <a:buNone/>
              <a:defRPr sz="3724">
                <a:solidFill>
                  <a:schemeClr val="dk2"/>
                </a:solidFill>
              </a:defRPr>
            </a:lvl4pPr>
            <a:lvl5pPr lvl="4" rtl="0">
              <a:spcBef>
                <a:spcPts val="0"/>
              </a:spcBef>
              <a:spcAft>
                <a:spcPts val="0"/>
              </a:spcAft>
              <a:buClr>
                <a:schemeClr val="dk2"/>
              </a:buClr>
              <a:buSzPts val="2800"/>
              <a:buNone/>
              <a:defRPr sz="3724">
                <a:solidFill>
                  <a:schemeClr val="dk2"/>
                </a:solidFill>
              </a:defRPr>
            </a:lvl5pPr>
            <a:lvl6pPr lvl="5" rtl="0">
              <a:spcBef>
                <a:spcPts val="0"/>
              </a:spcBef>
              <a:spcAft>
                <a:spcPts val="0"/>
              </a:spcAft>
              <a:buClr>
                <a:schemeClr val="dk2"/>
              </a:buClr>
              <a:buSzPts val="2800"/>
              <a:buNone/>
              <a:defRPr sz="3724">
                <a:solidFill>
                  <a:schemeClr val="dk2"/>
                </a:solidFill>
              </a:defRPr>
            </a:lvl6pPr>
            <a:lvl7pPr lvl="6" rtl="0">
              <a:spcBef>
                <a:spcPts val="0"/>
              </a:spcBef>
              <a:spcAft>
                <a:spcPts val="0"/>
              </a:spcAft>
              <a:buClr>
                <a:schemeClr val="dk2"/>
              </a:buClr>
              <a:buSzPts val="2800"/>
              <a:buNone/>
              <a:defRPr sz="3724">
                <a:solidFill>
                  <a:schemeClr val="dk2"/>
                </a:solidFill>
              </a:defRPr>
            </a:lvl7pPr>
            <a:lvl8pPr lvl="7" rtl="0">
              <a:spcBef>
                <a:spcPts val="0"/>
              </a:spcBef>
              <a:spcAft>
                <a:spcPts val="0"/>
              </a:spcAft>
              <a:buClr>
                <a:schemeClr val="dk2"/>
              </a:buClr>
              <a:buSzPts val="2800"/>
              <a:buNone/>
              <a:defRPr sz="3724">
                <a:solidFill>
                  <a:schemeClr val="dk2"/>
                </a:solidFill>
              </a:defRPr>
            </a:lvl8pPr>
            <a:lvl9pPr lvl="8" rtl="0">
              <a:spcBef>
                <a:spcPts val="0"/>
              </a:spcBef>
              <a:spcAft>
                <a:spcPts val="0"/>
              </a:spcAft>
              <a:buClr>
                <a:schemeClr val="dk2"/>
              </a:buClr>
              <a:buSzPts val="2800"/>
              <a:buNone/>
              <a:defRPr sz="3724">
                <a:solidFill>
                  <a:schemeClr val="dk2"/>
                </a:solidFill>
              </a:defRPr>
            </a:lvl9pPr>
          </a:lstStyle>
          <a:p>
            <a:endParaRPr/>
          </a:p>
        </p:txBody>
      </p:sp>
      <p:sp>
        <p:nvSpPr>
          <p:cNvPr id="148" name="Google Shape;148;p4"/>
          <p:cNvSpPr txBox="1">
            <a:spLocks noGrp="1"/>
          </p:cNvSpPr>
          <p:nvPr>
            <p:ph type="subTitle" idx="1"/>
          </p:nvPr>
        </p:nvSpPr>
        <p:spPr>
          <a:xfrm>
            <a:off x="1211601" y="1761600"/>
            <a:ext cx="9768800" cy="4176800"/>
          </a:xfrm>
          <a:prstGeom prst="rect">
            <a:avLst/>
          </a:prstGeom>
          <a:noFill/>
          <a:ln>
            <a:noFill/>
          </a:ln>
        </p:spPr>
        <p:txBody>
          <a:bodyPr spcFirstLastPara="1" wrap="square" lIns="0" tIns="0" rIns="0" bIns="0" anchor="t" anchorCtr="0">
            <a:noAutofit/>
          </a:bodyPr>
          <a:lstStyle>
            <a:lvl1pPr lvl="0" rtl="0">
              <a:lnSpc>
                <a:spcPct val="100000"/>
              </a:lnSpc>
              <a:spcBef>
                <a:spcPts val="0"/>
              </a:spcBef>
              <a:spcAft>
                <a:spcPts val="0"/>
              </a:spcAft>
              <a:buSzPts val="1800"/>
              <a:buFont typeface="Anaheim"/>
              <a:buAutoNum type="arabicPeriod"/>
              <a:defRPr sz="1596"/>
            </a:lvl1pPr>
            <a:lvl2pPr lvl="1" algn="ctr" rtl="0">
              <a:lnSpc>
                <a:spcPct val="100000"/>
              </a:lnSpc>
              <a:spcBef>
                <a:spcPts val="0"/>
              </a:spcBef>
              <a:spcAft>
                <a:spcPts val="0"/>
              </a:spcAft>
              <a:buSzPts val="1400"/>
              <a:buAutoNum type="alphaLcPeriod"/>
              <a:defRPr sz="3724"/>
            </a:lvl2pPr>
            <a:lvl3pPr lvl="2" algn="ctr" rtl="0">
              <a:lnSpc>
                <a:spcPct val="100000"/>
              </a:lnSpc>
              <a:spcBef>
                <a:spcPts val="0"/>
              </a:spcBef>
              <a:spcAft>
                <a:spcPts val="0"/>
              </a:spcAft>
              <a:buSzPts val="1400"/>
              <a:buAutoNum type="romanLcPeriod"/>
              <a:defRPr sz="3724"/>
            </a:lvl3pPr>
            <a:lvl4pPr lvl="3" algn="ctr" rtl="0">
              <a:lnSpc>
                <a:spcPct val="100000"/>
              </a:lnSpc>
              <a:spcBef>
                <a:spcPts val="0"/>
              </a:spcBef>
              <a:spcAft>
                <a:spcPts val="0"/>
              </a:spcAft>
              <a:buSzPts val="1400"/>
              <a:buAutoNum type="arabicPeriod"/>
              <a:defRPr sz="3724"/>
            </a:lvl4pPr>
            <a:lvl5pPr lvl="4" algn="ctr" rtl="0">
              <a:lnSpc>
                <a:spcPct val="100000"/>
              </a:lnSpc>
              <a:spcBef>
                <a:spcPts val="0"/>
              </a:spcBef>
              <a:spcAft>
                <a:spcPts val="0"/>
              </a:spcAft>
              <a:buSzPts val="1400"/>
              <a:buAutoNum type="alphaLcPeriod"/>
              <a:defRPr sz="3724"/>
            </a:lvl5pPr>
            <a:lvl6pPr lvl="5" algn="ctr" rtl="0">
              <a:lnSpc>
                <a:spcPct val="100000"/>
              </a:lnSpc>
              <a:spcBef>
                <a:spcPts val="0"/>
              </a:spcBef>
              <a:spcAft>
                <a:spcPts val="0"/>
              </a:spcAft>
              <a:buSzPts val="1400"/>
              <a:buAutoNum type="romanLcPeriod"/>
              <a:defRPr sz="3724"/>
            </a:lvl6pPr>
            <a:lvl7pPr lvl="6" algn="ctr" rtl="0">
              <a:lnSpc>
                <a:spcPct val="100000"/>
              </a:lnSpc>
              <a:spcBef>
                <a:spcPts val="0"/>
              </a:spcBef>
              <a:spcAft>
                <a:spcPts val="0"/>
              </a:spcAft>
              <a:buSzPts val="1400"/>
              <a:buAutoNum type="arabicPeriod"/>
              <a:defRPr sz="3724"/>
            </a:lvl7pPr>
            <a:lvl8pPr lvl="7" algn="ctr" rtl="0">
              <a:lnSpc>
                <a:spcPct val="100000"/>
              </a:lnSpc>
              <a:spcBef>
                <a:spcPts val="0"/>
              </a:spcBef>
              <a:spcAft>
                <a:spcPts val="0"/>
              </a:spcAft>
              <a:buSzPts val="1400"/>
              <a:buAutoNum type="alphaLcPeriod"/>
              <a:defRPr sz="3724"/>
            </a:lvl8pPr>
            <a:lvl9pPr lvl="8" algn="ctr" rtl="0">
              <a:lnSpc>
                <a:spcPct val="100000"/>
              </a:lnSpc>
              <a:spcBef>
                <a:spcPts val="0"/>
              </a:spcBef>
              <a:spcAft>
                <a:spcPts val="0"/>
              </a:spcAft>
              <a:buSzPts val="1400"/>
              <a:buAutoNum type="romanLcPeriod"/>
              <a:defRPr sz="3724"/>
            </a:lvl9pPr>
          </a:lstStyle>
          <a:p>
            <a:endParaRPr/>
          </a:p>
        </p:txBody>
      </p:sp>
    </p:spTree>
    <p:extLst>
      <p:ext uri="{BB962C8B-B14F-4D97-AF65-F5344CB8AC3E}">
        <p14:creationId xmlns:p14="http://schemas.microsoft.com/office/powerpoint/2010/main" val="29061253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49"/>
        <p:cNvGrpSpPr/>
        <p:nvPr/>
      </p:nvGrpSpPr>
      <p:grpSpPr>
        <a:xfrm>
          <a:off x="0" y="0"/>
          <a:ext cx="0" cy="0"/>
          <a:chOff x="0" y="0"/>
          <a:chExt cx="0" cy="0"/>
        </a:xfrm>
      </p:grpSpPr>
      <p:grpSp>
        <p:nvGrpSpPr>
          <p:cNvPr id="150" name="Google Shape;150;p5"/>
          <p:cNvGrpSpPr/>
          <p:nvPr/>
        </p:nvGrpSpPr>
        <p:grpSpPr>
          <a:xfrm>
            <a:off x="-200" y="18400"/>
            <a:ext cx="12192000" cy="6821200"/>
            <a:chOff x="-150" y="13800"/>
            <a:chExt cx="9144000" cy="5115900"/>
          </a:xfrm>
        </p:grpSpPr>
        <p:grpSp>
          <p:nvGrpSpPr>
            <p:cNvPr id="151" name="Google Shape;151;p5"/>
            <p:cNvGrpSpPr/>
            <p:nvPr/>
          </p:nvGrpSpPr>
          <p:grpSpPr>
            <a:xfrm>
              <a:off x="318911" y="13800"/>
              <a:ext cx="8506178" cy="5115900"/>
              <a:chOff x="318911" y="-66425"/>
              <a:chExt cx="8506178" cy="5115900"/>
            </a:xfrm>
          </p:grpSpPr>
          <p:cxnSp>
            <p:nvCxnSpPr>
              <p:cNvPr id="152" name="Google Shape;152;p5"/>
              <p:cNvCxnSpPr/>
              <p:nvPr/>
            </p:nvCxnSpPr>
            <p:spPr>
              <a:xfrm>
                <a:off x="3189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3" name="Google Shape;153;p5"/>
              <p:cNvCxnSpPr/>
              <p:nvPr/>
            </p:nvCxnSpPr>
            <p:spPr>
              <a:xfrm>
                <a:off x="7055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4" name="Google Shape;154;p5"/>
              <p:cNvCxnSpPr/>
              <p:nvPr/>
            </p:nvCxnSpPr>
            <p:spPr>
              <a:xfrm>
                <a:off x="10922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5" name="Google Shape;155;p5"/>
              <p:cNvCxnSpPr/>
              <p:nvPr/>
            </p:nvCxnSpPr>
            <p:spPr>
              <a:xfrm>
                <a:off x="14788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6" name="Google Shape;156;p5"/>
              <p:cNvCxnSpPr/>
              <p:nvPr/>
            </p:nvCxnSpPr>
            <p:spPr>
              <a:xfrm>
                <a:off x="1865489"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7" name="Google Shape;157;p5"/>
              <p:cNvCxnSpPr/>
              <p:nvPr/>
            </p:nvCxnSpPr>
            <p:spPr>
              <a:xfrm>
                <a:off x="2252133"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8" name="Google Shape;158;p5"/>
              <p:cNvCxnSpPr/>
              <p:nvPr/>
            </p:nvCxnSpPr>
            <p:spPr>
              <a:xfrm>
                <a:off x="2638778"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9" name="Google Shape;159;p5"/>
              <p:cNvCxnSpPr/>
              <p:nvPr/>
            </p:nvCxnSpPr>
            <p:spPr>
              <a:xfrm>
                <a:off x="3025422"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60" name="Google Shape;160;p5"/>
              <p:cNvCxnSpPr/>
              <p:nvPr/>
            </p:nvCxnSpPr>
            <p:spPr>
              <a:xfrm>
                <a:off x="3412067"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61" name="Google Shape;161;p5"/>
              <p:cNvCxnSpPr/>
              <p:nvPr/>
            </p:nvCxnSpPr>
            <p:spPr>
              <a:xfrm>
                <a:off x="37987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62" name="Google Shape;162;p5"/>
              <p:cNvCxnSpPr/>
              <p:nvPr/>
            </p:nvCxnSpPr>
            <p:spPr>
              <a:xfrm>
                <a:off x="41853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63" name="Google Shape;163;p5"/>
              <p:cNvCxnSpPr/>
              <p:nvPr/>
            </p:nvCxnSpPr>
            <p:spPr>
              <a:xfrm>
                <a:off x="45720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64" name="Google Shape;164;p5"/>
              <p:cNvCxnSpPr/>
              <p:nvPr/>
            </p:nvCxnSpPr>
            <p:spPr>
              <a:xfrm>
                <a:off x="49586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65" name="Google Shape;165;p5"/>
              <p:cNvCxnSpPr/>
              <p:nvPr/>
            </p:nvCxnSpPr>
            <p:spPr>
              <a:xfrm>
                <a:off x="5345289"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66" name="Google Shape;166;p5"/>
              <p:cNvCxnSpPr/>
              <p:nvPr/>
            </p:nvCxnSpPr>
            <p:spPr>
              <a:xfrm>
                <a:off x="5731933"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67" name="Google Shape;167;p5"/>
              <p:cNvCxnSpPr/>
              <p:nvPr/>
            </p:nvCxnSpPr>
            <p:spPr>
              <a:xfrm>
                <a:off x="6118578"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68" name="Google Shape;168;p5"/>
              <p:cNvCxnSpPr/>
              <p:nvPr/>
            </p:nvCxnSpPr>
            <p:spPr>
              <a:xfrm>
                <a:off x="6505222"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69" name="Google Shape;169;p5"/>
              <p:cNvCxnSpPr/>
              <p:nvPr/>
            </p:nvCxnSpPr>
            <p:spPr>
              <a:xfrm>
                <a:off x="6891867"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70" name="Google Shape;170;p5"/>
              <p:cNvCxnSpPr/>
              <p:nvPr/>
            </p:nvCxnSpPr>
            <p:spPr>
              <a:xfrm>
                <a:off x="72785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71" name="Google Shape;171;p5"/>
              <p:cNvCxnSpPr/>
              <p:nvPr/>
            </p:nvCxnSpPr>
            <p:spPr>
              <a:xfrm>
                <a:off x="76651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72" name="Google Shape;172;p5"/>
              <p:cNvCxnSpPr/>
              <p:nvPr/>
            </p:nvCxnSpPr>
            <p:spPr>
              <a:xfrm>
                <a:off x="80518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73" name="Google Shape;173;p5"/>
              <p:cNvCxnSpPr/>
              <p:nvPr/>
            </p:nvCxnSpPr>
            <p:spPr>
              <a:xfrm>
                <a:off x="84384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74" name="Google Shape;174;p5"/>
              <p:cNvCxnSpPr/>
              <p:nvPr/>
            </p:nvCxnSpPr>
            <p:spPr>
              <a:xfrm>
                <a:off x="8825089" y="-66425"/>
                <a:ext cx="0" cy="5115900"/>
              </a:xfrm>
              <a:prstGeom prst="straightConnector1">
                <a:avLst/>
              </a:prstGeom>
              <a:noFill/>
              <a:ln w="9525" cap="flat" cmpd="sng">
                <a:solidFill>
                  <a:srgbClr val="4D3B60"/>
                </a:solidFill>
                <a:prstDash val="solid"/>
                <a:round/>
                <a:headEnd type="none" w="med" len="med"/>
                <a:tailEnd type="none" w="med" len="med"/>
              </a:ln>
            </p:spPr>
          </p:cxnSp>
        </p:grpSp>
        <p:cxnSp>
          <p:nvCxnSpPr>
            <p:cNvPr id="175" name="Google Shape;175;p5"/>
            <p:cNvCxnSpPr/>
            <p:nvPr/>
          </p:nvCxnSpPr>
          <p:spPr>
            <a:xfrm>
              <a:off x="-150" y="319350"/>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76" name="Google Shape;176;p5"/>
            <p:cNvCxnSpPr/>
            <p:nvPr/>
          </p:nvCxnSpPr>
          <p:spPr>
            <a:xfrm>
              <a:off x="-150" y="667692"/>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77" name="Google Shape;177;p5"/>
            <p:cNvCxnSpPr/>
            <p:nvPr/>
          </p:nvCxnSpPr>
          <p:spPr>
            <a:xfrm>
              <a:off x="-150" y="1016035"/>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78" name="Google Shape;178;p5"/>
            <p:cNvCxnSpPr/>
            <p:nvPr/>
          </p:nvCxnSpPr>
          <p:spPr>
            <a:xfrm>
              <a:off x="-150" y="1364377"/>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79" name="Google Shape;179;p5"/>
            <p:cNvCxnSpPr/>
            <p:nvPr/>
          </p:nvCxnSpPr>
          <p:spPr>
            <a:xfrm>
              <a:off x="-150" y="1712719"/>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80" name="Google Shape;180;p5"/>
            <p:cNvCxnSpPr/>
            <p:nvPr/>
          </p:nvCxnSpPr>
          <p:spPr>
            <a:xfrm>
              <a:off x="-150" y="2061062"/>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81" name="Google Shape;181;p5"/>
            <p:cNvCxnSpPr/>
            <p:nvPr/>
          </p:nvCxnSpPr>
          <p:spPr>
            <a:xfrm>
              <a:off x="-150" y="2409404"/>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82" name="Google Shape;182;p5"/>
            <p:cNvCxnSpPr/>
            <p:nvPr/>
          </p:nvCxnSpPr>
          <p:spPr>
            <a:xfrm>
              <a:off x="-150" y="2757746"/>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83" name="Google Shape;183;p5"/>
            <p:cNvCxnSpPr/>
            <p:nvPr/>
          </p:nvCxnSpPr>
          <p:spPr>
            <a:xfrm>
              <a:off x="-150" y="3106088"/>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84" name="Google Shape;184;p5"/>
            <p:cNvCxnSpPr/>
            <p:nvPr/>
          </p:nvCxnSpPr>
          <p:spPr>
            <a:xfrm>
              <a:off x="-150" y="3454431"/>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85" name="Google Shape;185;p5"/>
            <p:cNvCxnSpPr/>
            <p:nvPr/>
          </p:nvCxnSpPr>
          <p:spPr>
            <a:xfrm>
              <a:off x="-150" y="3802773"/>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86" name="Google Shape;186;p5"/>
            <p:cNvCxnSpPr/>
            <p:nvPr/>
          </p:nvCxnSpPr>
          <p:spPr>
            <a:xfrm>
              <a:off x="-150" y="4151115"/>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87" name="Google Shape;187;p5"/>
            <p:cNvCxnSpPr/>
            <p:nvPr/>
          </p:nvCxnSpPr>
          <p:spPr>
            <a:xfrm>
              <a:off x="-150" y="4499458"/>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88" name="Google Shape;188;p5"/>
            <p:cNvCxnSpPr/>
            <p:nvPr/>
          </p:nvCxnSpPr>
          <p:spPr>
            <a:xfrm>
              <a:off x="-150" y="4847800"/>
              <a:ext cx="9144000" cy="0"/>
            </a:xfrm>
            <a:prstGeom prst="straightConnector1">
              <a:avLst/>
            </a:prstGeom>
            <a:noFill/>
            <a:ln w="9525" cap="flat" cmpd="sng">
              <a:solidFill>
                <a:srgbClr val="4D3B60"/>
              </a:solidFill>
              <a:prstDash val="solid"/>
              <a:round/>
              <a:headEnd type="none" w="med" len="med"/>
              <a:tailEnd type="none" w="med" len="med"/>
            </a:ln>
          </p:spPr>
        </p:cxnSp>
      </p:grpSp>
      <p:sp>
        <p:nvSpPr>
          <p:cNvPr id="189" name="Google Shape;189;p5"/>
          <p:cNvSpPr/>
          <p:nvPr/>
        </p:nvSpPr>
        <p:spPr>
          <a:xfrm>
            <a:off x="576592" y="5457032"/>
            <a:ext cx="10765091" cy="989605"/>
          </a:xfrm>
          <a:custGeom>
            <a:avLst/>
            <a:gdLst/>
            <a:ahLst/>
            <a:cxnLst/>
            <a:rect l="l" t="t" r="r" b="b"/>
            <a:pathLst>
              <a:path w="257497" h="23671" extrusionOk="0">
                <a:moveTo>
                  <a:pt x="27633" y="1"/>
                </a:moveTo>
                <a:cubicBezTo>
                  <a:pt x="25731" y="1"/>
                  <a:pt x="23830" y="40"/>
                  <a:pt x="21931" y="120"/>
                </a:cubicBezTo>
                <a:cubicBezTo>
                  <a:pt x="21624" y="133"/>
                  <a:pt x="21257" y="137"/>
                  <a:pt x="20846" y="137"/>
                </a:cubicBezTo>
                <a:cubicBezTo>
                  <a:pt x="20109" y="137"/>
                  <a:pt x="19228" y="124"/>
                  <a:pt x="18276" y="124"/>
                </a:cubicBezTo>
                <a:cubicBezTo>
                  <a:pt x="14353" y="124"/>
                  <a:pt x="9245" y="349"/>
                  <a:pt x="8251" y="2656"/>
                </a:cubicBezTo>
                <a:cubicBezTo>
                  <a:pt x="7703" y="3954"/>
                  <a:pt x="953" y="22313"/>
                  <a:pt x="0" y="22384"/>
                </a:cubicBezTo>
                <a:cubicBezTo>
                  <a:pt x="4904" y="22064"/>
                  <a:pt x="10033" y="21938"/>
                  <a:pt x="15314" y="21938"/>
                </a:cubicBezTo>
                <a:cubicBezTo>
                  <a:pt x="34886" y="21938"/>
                  <a:pt x="56550" y="23671"/>
                  <a:pt x="76616" y="23671"/>
                </a:cubicBezTo>
                <a:cubicBezTo>
                  <a:pt x="84945" y="23671"/>
                  <a:pt x="92998" y="23372"/>
                  <a:pt x="100513" y="22527"/>
                </a:cubicBezTo>
                <a:cubicBezTo>
                  <a:pt x="105763" y="21932"/>
                  <a:pt x="111002" y="20980"/>
                  <a:pt x="116288" y="20741"/>
                </a:cubicBezTo>
                <a:cubicBezTo>
                  <a:pt x="117304" y="20694"/>
                  <a:pt x="118319" y="20673"/>
                  <a:pt x="119334" y="20673"/>
                </a:cubicBezTo>
                <a:cubicBezTo>
                  <a:pt x="127230" y="20673"/>
                  <a:pt x="135105" y="21956"/>
                  <a:pt x="143018" y="22146"/>
                </a:cubicBezTo>
                <a:cubicBezTo>
                  <a:pt x="143758" y="22163"/>
                  <a:pt x="144498" y="22171"/>
                  <a:pt x="145239" y="22171"/>
                </a:cubicBezTo>
                <a:cubicBezTo>
                  <a:pt x="150270" y="22171"/>
                  <a:pt x="155294" y="21820"/>
                  <a:pt x="160318" y="21622"/>
                </a:cubicBezTo>
                <a:cubicBezTo>
                  <a:pt x="174093" y="21099"/>
                  <a:pt x="252079" y="21515"/>
                  <a:pt x="257318" y="19551"/>
                </a:cubicBezTo>
                <a:cubicBezTo>
                  <a:pt x="257497" y="16324"/>
                  <a:pt x="200978" y="18003"/>
                  <a:pt x="199513" y="15122"/>
                </a:cubicBezTo>
                <a:cubicBezTo>
                  <a:pt x="199204" y="14503"/>
                  <a:pt x="198846" y="13883"/>
                  <a:pt x="198263" y="13491"/>
                </a:cubicBezTo>
                <a:cubicBezTo>
                  <a:pt x="197560" y="13002"/>
                  <a:pt x="196656" y="12943"/>
                  <a:pt x="195810" y="12883"/>
                </a:cubicBezTo>
                <a:cubicBezTo>
                  <a:pt x="177757" y="11825"/>
                  <a:pt x="159684" y="11296"/>
                  <a:pt x="141606" y="11296"/>
                </a:cubicBezTo>
                <a:cubicBezTo>
                  <a:pt x="135278" y="11296"/>
                  <a:pt x="128950" y="11361"/>
                  <a:pt x="122623" y="11490"/>
                </a:cubicBezTo>
                <a:cubicBezTo>
                  <a:pt x="117854" y="11589"/>
                  <a:pt x="113070" y="11723"/>
                  <a:pt x="108293" y="11723"/>
                </a:cubicBezTo>
                <a:cubicBezTo>
                  <a:pt x="101561" y="11723"/>
                  <a:pt x="94841" y="11457"/>
                  <a:pt x="88190" y="10454"/>
                </a:cubicBezTo>
                <a:cubicBezTo>
                  <a:pt x="77248" y="8823"/>
                  <a:pt x="66711" y="5216"/>
                  <a:pt x="55888" y="2942"/>
                </a:cubicBezTo>
                <a:cubicBezTo>
                  <a:pt x="46605" y="988"/>
                  <a:pt x="37115" y="1"/>
                  <a:pt x="27633" y="1"/>
                </a:cubicBezTo>
                <a:close/>
              </a:path>
            </a:pathLst>
          </a:custGeom>
          <a:solidFill>
            <a:srgbClr val="4D3B60">
              <a:alpha val="59550"/>
            </a:srgbClr>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190" name="Google Shape;190;p5"/>
          <p:cNvGrpSpPr/>
          <p:nvPr/>
        </p:nvGrpSpPr>
        <p:grpSpPr>
          <a:xfrm>
            <a:off x="557654" y="289310"/>
            <a:ext cx="11218568" cy="6022417"/>
            <a:chOff x="418241" y="216981"/>
            <a:chExt cx="8413926" cy="4516813"/>
          </a:xfrm>
        </p:grpSpPr>
        <p:sp>
          <p:nvSpPr>
            <p:cNvPr id="191" name="Google Shape;191;p5"/>
            <p:cNvSpPr/>
            <p:nvPr/>
          </p:nvSpPr>
          <p:spPr>
            <a:xfrm>
              <a:off x="418241" y="254294"/>
              <a:ext cx="8413926" cy="4479501"/>
            </a:xfrm>
            <a:custGeom>
              <a:avLst/>
              <a:gdLst/>
              <a:ahLst/>
              <a:cxnLst/>
              <a:rect l="l" t="t" r="r" b="b"/>
              <a:pathLst>
                <a:path w="268344" h="142864" extrusionOk="0">
                  <a:moveTo>
                    <a:pt x="252877" y="1"/>
                  </a:moveTo>
                  <a:lnTo>
                    <a:pt x="252877" y="1"/>
                  </a:lnTo>
                  <a:cubicBezTo>
                    <a:pt x="253699" y="3668"/>
                    <a:pt x="251532" y="7538"/>
                    <a:pt x="247401" y="7942"/>
                  </a:cubicBezTo>
                  <a:cubicBezTo>
                    <a:pt x="247184" y="7963"/>
                    <a:pt x="246970" y="7974"/>
                    <a:pt x="246760" y="7974"/>
                  </a:cubicBezTo>
                  <a:cubicBezTo>
                    <a:pt x="244817" y="7974"/>
                    <a:pt x="243130" y="7101"/>
                    <a:pt x="241733" y="5704"/>
                  </a:cubicBezTo>
                  <a:cubicBezTo>
                    <a:pt x="240341" y="4332"/>
                    <a:pt x="237917" y="547"/>
                    <a:pt x="235509" y="547"/>
                  </a:cubicBezTo>
                  <a:cubicBezTo>
                    <a:pt x="234992" y="547"/>
                    <a:pt x="234476" y="722"/>
                    <a:pt x="233970" y="1132"/>
                  </a:cubicBezTo>
                  <a:cubicBezTo>
                    <a:pt x="234147" y="4340"/>
                    <a:pt x="231873" y="7248"/>
                    <a:pt x="228671" y="7248"/>
                  </a:cubicBezTo>
                  <a:cubicBezTo>
                    <a:pt x="228212" y="7248"/>
                    <a:pt x="227735" y="7188"/>
                    <a:pt x="227243" y="7061"/>
                  </a:cubicBezTo>
                  <a:cubicBezTo>
                    <a:pt x="224850" y="6454"/>
                    <a:pt x="224124" y="4752"/>
                    <a:pt x="222945" y="2799"/>
                  </a:cubicBezTo>
                  <a:cubicBezTo>
                    <a:pt x="221733" y="779"/>
                    <a:pt x="219647" y="247"/>
                    <a:pt x="217490" y="247"/>
                  </a:cubicBezTo>
                  <a:cubicBezTo>
                    <a:pt x="216595" y="247"/>
                    <a:pt x="215687" y="338"/>
                    <a:pt x="214825" y="453"/>
                  </a:cubicBezTo>
                  <a:cubicBezTo>
                    <a:pt x="214361" y="2978"/>
                    <a:pt x="213134" y="5478"/>
                    <a:pt x="210622" y="6502"/>
                  </a:cubicBezTo>
                  <a:cubicBezTo>
                    <a:pt x="209949" y="6776"/>
                    <a:pt x="209224" y="6913"/>
                    <a:pt x="208502" y="6913"/>
                  </a:cubicBezTo>
                  <a:cubicBezTo>
                    <a:pt x="207064" y="6913"/>
                    <a:pt x="205636" y="6373"/>
                    <a:pt x="204645" y="5311"/>
                  </a:cubicBezTo>
                  <a:cubicBezTo>
                    <a:pt x="204443" y="4097"/>
                    <a:pt x="204312" y="2870"/>
                    <a:pt x="204312" y="1608"/>
                  </a:cubicBezTo>
                  <a:lnTo>
                    <a:pt x="198775" y="2061"/>
                  </a:lnTo>
                  <a:cubicBezTo>
                    <a:pt x="199264" y="5704"/>
                    <a:pt x="198847" y="10431"/>
                    <a:pt x="194239" y="10657"/>
                  </a:cubicBezTo>
                  <a:cubicBezTo>
                    <a:pt x="194128" y="10662"/>
                    <a:pt x="194018" y="10665"/>
                    <a:pt x="193910" y="10665"/>
                  </a:cubicBezTo>
                  <a:cubicBezTo>
                    <a:pt x="189088" y="10665"/>
                    <a:pt x="187323" y="5543"/>
                    <a:pt x="186310" y="1561"/>
                  </a:cubicBezTo>
                  <a:cubicBezTo>
                    <a:pt x="185874" y="1573"/>
                    <a:pt x="185440" y="1578"/>
                    <a:pt x="185005" y="1578"/>
                  </a:cubicBezTo>
                  <a:cubicBezTo>
                    <a:pt x="183511" y="1578"/>
                    <a:pt x="182021" y="1522"/>
                    <a:pt x="180532" y="1522"/>
                  </a:cubicBezTo>
                  <a:cubicBezTo>
                    <a:pt x="180334" y="1522"/>
                    <a:pt x="180137" y="1523"/>
                    <a:pt x="179940" y="1525"/>
                  </a:cubicBezTo>
                  <a:cubicBezTo>
                    <a:pt x="181130" y="5347"/>
                    <a:pt x="178416" y="10788"/>
                    <a:pt x="174415" y="11359"/>
                  </a:cubicBezTo>
                  <a:cubicBezTo>
                    <a:pt x="174168" y="11393"/>
                    <a:pt x="173926" y="11410"/>
                    <a:pt x="173688" y="11410"/>
                  </a:cubicBezTo>
                  <a:cubicBezTo>
                    <a:pt x="169180" y="11410"/>
                    <a:pt x="166363" y="5498"/>
                    <a:pt x="166974" y="1358"/>
                  </a:cubicBezTo>
                  <a:cubicBezTo>
                    <a:pt x="166590" y="1311"/>
                    <a:pt x="166207" y="1288"/>
                    <a:pt x="165827" y="1288"/>
                  </a:cubicBezTo>
                  <a:cubicBezTo>
                    <a:pt x="162511" y="1288"/>
                    <a:pt x="159382" y="3027"/>
                    <a:pt x="156818" y="5121"/>
                  </a:cubicBezTo>
                  <a:cubicBezTo>
                    <a:pt x="155080" y="6549"/>
                    <a:pt x="153472" y="8764"/>
                    <a:pt x="151079" y="9038"/>
                  </a:cubicBezTo>
                  <a:cubicBezTo>
                    <a:pt x="150889" y="9059"/>
                    <a:pt x="150700" y="9069"/>
                    <a:pt x="150514" y="9069"/>
                  </a:cubicBezTo>
                  <a:cubicBezTo>
                    <a:pt x="146993" y="9069"/>
                    <a:pt x="144220" y="5432"/>
                    <a:pt x="143757" y="2085"/>
                  </a:cubicBezTo>
                  <a:cubicBezTo>
                    <a:pt x="142238" y="2420"/>
                    <a:pt x="140722" y="2585"/>
                    <a:pt x="139201" y="2585"/>
                  </a:cubicBezTo>
                  <a:cubicBezTo>
                    <a:pt x="137967" y="2585"/>
                    <a:pt x="136729" y="2476"/>
                    <a:pt x="135482" y="2263"/>
                  </a:cubicBezTo>
                  <a:cubicBezTo>
                    <a:pt x="134567" y="5723"/>
                    <a:pt x="131689" y="9529"/>
                    <a:pt x="127939" y="9529"/>
                  </a:cubicBezTo>
                  <a:cubicBezTo>
                    <a:pt x="127882" y="9529"/>
                    <a:pt x="127824" y="9528"/>
                    <a:pt x="127767" y="9526"/>
                  </a:cubicBezTo>
                  <a:cubicBezTo>
                    <a:pt x="123885" y="9407"/>
                    <a:pt x="121552" y="5180"/>
                    <a:pt x="121016" y="1656"/>
                  </a:cubicBezTo>
                  <a:cubicBezTo>
                    <a:pt x="118694" y="1620"/>
                    <a:pt x="116360" y="1596"/>
                    <a:pt x="114039" y="1561"/>
                  </a:cubicBezTo>
                  <a:lnTo>
                    <a:pt x="114039" y="1561"/>
                  </a:lnTo>
                  <a:cubicBezTo>
                    <a:pt x="114955" y="4716"/>
                    <a:pt x="113027" y="9026"/>
                    <a:pt x="109848" y="9919"/>
                  </a:cubicBezTo>
                  <a:cubicBezTo>
                    <a:pt x="109421" y="10041"/>
                    <a:pt x="109010" y="10098"/>
                    <a:pt x="108615" y="10098"/>
                  </a:cubicBezTo>
                  <a:cubicBezTo>
                    <a:pt x="104913" y="10098"/>
                    <a:pt x="102597" y="5108"/>
                    <a:pt x="102263" y="1644"/>
                  </a:cubicBezTo>
                  <a:cubicBezTo>
                    <a:pt x="99608" y="1561"/>
                    <a:pt x="96953" y="1501"/>
                    <a:pt x="94298" y="1430"/>
                  </a:cubicBezTo>
                  <a:cubicBezTo>
                    <a:pt x="93917" y="4918"/>
                    <a:pt x="91310" y="9145"/>
                    <a:pt x="87607" y="9240"/>
                  </a:cubicBezTo>
                  <a:cubicBezTo>
                    <a:pt x="87555" y="9242"/>
                    <a:pt x="87503" y="9242"/>
                    <a:pt x="87451" y="9242"/>
                  </a:cubicBezTo>
                  <a:cubicBezTo>
                    <a:pt x="83694" y="9242"/>
                    <a:pt x="81263" y="5430"/>
                    <a:pt x="81451" y="1965"/>
                  </a:cubicBezTo>
                  <a:lnTo>
                    <a:pt x="81451" y="1965"/>
                  </a:lnTo>
                  <a:cubicBezTo>
                    <a:pt x="79756" y="2208"/>
                    <a:pt x="78067" y="2324"/>
                    <a:pt x="76371" y="2324"/>
                  </a:cubicBezTo>
                  <a:cubicBezTo>
                    <a:pt x="75732" y="2324"/>
                    <a:pt x="75092" y="2308"/>
                    <a:pt x="74450" y="2275"/>
                  </a:cubicBezTo>
                  <a:lnTo>
                    <a:pt x="74450" y="2275"/>
                  </a:lnTo>
                  <a:cubicBezTo>
                    <a:pt x="74587" y="5677"/>
                    <a:pt x="72010" y="9057"/>
                    <a:pt x="68439" y="9057"/>
                  </a:cubicBezTo>
                  <a:cubicBezTo>
                    <a:pt x="68286" y="9057"/>
                    <a:pt x="68130" y="9051"/>
                    <a:pt x="67973" y="9038"/>
                  </a:cubicBezTo>
                  <a:cubicBezTo>
                    <a:pt x="64402" y="8752"/>
                    <a:pt x="62032" y="5168"/>
                    <a:pt x="62461" y="1823"/>
                  </a:cubicBezTo>
                  <a:cubicBezTo>
                    <a:pt x="60008" y="1596"/>
                    <a:pt x="57555" y="1370"/>
                    <a:pt x="55079" y="1144"/>
                  </a:cubicBezTo>
                  <a:lnTo>
                    <a:pt x="55079" y="1144"/>
                  </a:lnTo>
                  <a:cubicBezTo>
                    <a:pt x="55900" y="4811"/>
                    <a:pt x="53745" y="8681"/>
                    <a:pt x="49602" y="9085"/>
                  </a:cubicBezTo>
                  <a:cubicBezTo>
                    <a:pt x="49386" y="9106"/>
                    <a:pt x="49172" y="9117"/>
                    <a:pt x="48961" y="9117"/>
                  </a:cubicBezTo>
                  <a:cubicBezTo>
                    <a:pt x="47018" y="9117"/>
                    <a:pt x="45331" y="8243"/>
                    <a:pt x="43935" y="6847"/>
                  </a:cubicBezTo>
                  <a:cubicBezTo>
                    <a:pt x="42553" y="5475"/>
                    <a:pt x="40130" y="1690"/>
                    <a:pt x="37722" y="1690"/>
                  </a:cubicBezTo>
                  <a:cubicBezTo>
                    <a:pt x="37205" y="1690"/>
                    <a:pt x="36689" y="1865"/>
                    <a:pt x="36184" y="2275"/>
                  </a:cubicBezTo>
                  <a:cubicBezTo>
                    <a:pt x="36350" y="5483"/>
                    <a:pt x="34084" y="8391"/>
                    <a:pt x="30884" y="8391"/>
                  </a:cubicBezTo>
                  <a:cubicBezTo>
                    <a:pt x="30426" y="8391"/>
                    <a:pt x="29948" y="8331"/>
                    <a:pt x="29457" y="8204"/>
                  </a:cubicBezTo>
                  <a:cubicBezTo>
                    <a:pt x="27064" y="7597"/>
                    <a:pt x="26325" y="5895"/>
                    <a:pt x="25159" y="3942"/>
                  </a:cubicBezTo>
                  <a:cubicBezTo>
                    <a:pt x="23947" y="1922"/>
                    <a:pt x="21861" y="1390"/>
                    <a:pt x="19699" y="1390"/>
                  </a:cubicBezTo>
                  <a:cubicBezTo>
                    <a:pt x="18802" y="1390"/>
                    <a:pt x="17892" y="1481"/>
                    <a:pt x="17027" y="1596"/>
                  </a:cubicBezTo>
                  <a:cubicBezTo>
                    <a:pt x="16562" y="4121"/>
                    <a:pt x="15348" y="6621"/>
                    <a:pt x="12836" y="7657"/>
                  </a:cubicBezTo>
                  <a:cubicBezTo>
                    <a:pt x="12163" y="7931"/>
                    <a:pt x="11436" y="8067"/>
                    <a:pt x="10711" y="8067"/>
                  </a:cubicBezTo>
                  <a:cubicBezTo>
                    <a:pt x="9072" y="8067"/>
                    <a:pt x="7440" y="7372"/>
                    <a:pt x="6466" y="6002"/>
                  </a:cubicBezTo>
                  <a:cubicBezTo>
                    <a:pt x="6001" y="5359"/>
                    <a:pt x="5787" y="4573"/>
                    <a:pt x="5430" y="3870"/>
                  </a:cubicBezTo>
                  <a:cubicBezTo>
                    <a:pt x="5311" y="3620"/>
                    <a:pt x="5168" y="3382"/>
                    <a:pt x="5037" y="3132"/>
                  </a:cubicBezTo>
                  <a:cubicBezTo>
                    <a:pt x="4918" y="3799"/>
                    <a:pt x="4739" y="4513"/>
                    <a:pt x="4716" y="5168"/>
                  </a:cubicBezTo>
                  <a:cubicBezTo>
                    <a:pt x="4632" y="8407"/>
                    <a:pt x="5049" y="11657"/>
                    <a:pt x="5275" y="14884"/>
                  </a:cubicBezTo>
                  <a:cubicBezTo>
                    <a:pt x="5966" y="24683"/>
                    <a:pt x="6109" y="34481"/>
                    <a:pt x="5656" y="44292"/>
                  </a:cubicBezTo>
                  <a:cubicBezTo>
                    <a:pt x="5227" y="53746"/>
                    <a:pt x="4465" y="63163"/>
                    <a:pt x="4442" y="72629"/>
                  </a:cubicBezTo>
                  <a:cubicBezTo>
                    <a:pt x="4442" y="91000"/>
                    <a:pt x="1953" y="121802"/>
                    <a:pt x="1" y="140030"/>
                  </a:cubicBezTo>
                  <a:cubicBezTo>
                    <a:pt x="10133" y="140292"/>
                    <a:pt x="21861" y="140542"/>
                    <a:pt x="32005" y="140780"/>
                  </a:cubicBezTo>
                  <a:cubicBezTo>
                    <a:pt x="32432" y="140790"/>
                    <a:pt x="32865" y="140794"/>
                    <a:pt x="33303" y="140794"/>
                  </a:cubicBezTo>
                  <a:cubicBezTo>
                    <a:pt x="39120" y="140794"/>
                    <a:pt x="45822" y="140011"/>
                    <a:pt x="51986" y="140011"/>
                  </a:cubicBezTo>
                  <a:cubicBezTo>
                    <a:pt x="54034" y="140011"/>
                    <a:pt x="56023" y="140097"/>
                    <a:pt x="57901" y="140328"/>
                  </a:cubicBezTo>
                  <a:cubicBezTo>
                    <a:pt x="60644" y="140666"/>
                    <a:pt x="63457" y="140791"/>
                    <a:pt x="66310" y="140791"/>
                  </a:cubicBezTo>
                  <a:cubicBezTo>
                    <a:pt x="74253" y="140791"/>
                    <a:pt x="82509" y="139825"/>
                    <a:pt x="90440" y="139825"/>
                  </a:cubicBezTo>
                  <a:cubicBezTo>
                    <a:pt x="92977" y="139825"/>
                    <a:pt x="95480" y="139924"/>
                    <a:pt x="97930" y="140185"/>
                  </a:cubicBezTo>
                  <a:cubicBezTo>
                    <a:pt x="99141" y="140313"/>
                    <a:pt x="100272" y="140365"/>
                    <a:pt x="101352" y="140365"/>
                  </a:cubicBezTo>
                  <a:cubicBezTo>
                    <a:pt x="105972" y="140365"/>
                    <a:pt x="109648" y="139412"/>
                    <a:pt x="114616" y="139412"/>
                  </a:cubicBezTo>
                  <a:cubicBezTo>
                    <a:pt x="115049" y="139412"/>
                    <a:pt x="115490" y="139419"/>
                    <a:pt x="115944" y="139435"/>
                  </a:cubicBezTo>
                  <a:cubicBezTo>
                    <a:pt x="123474" y="139709"/>
                    <a:pt x="129341" y="139734"/>
                    <a:pt x="136298" y="139734"/>
                  </a:cubicBezTo>
                  <a:cubicBezTo>
                    <a:pt x="137788" y="139734"/>
                    <a:pt x="139329" y="139732"/>
                    <a:pt x="140947" y="139732"/>
                  </a:cubicBezTo>
                  <a:cubicBezTo>
                    <a:pt x="151020" y="139732"/>
                    <a:pt x="160771" y="137923"/>
                    <a:pt x="170855" y="137804"/>
                  </a:cubicBezTo>
                  <a:cubicBezTo>
                    <a:pt x="171343" y="137798"/>
                    <a:pt x="171846" y="137796"/>
                    <a:pt x="172360" y="137796"/>
                  </a:cubicBezTo>
                  <a:cubicBezTo>
                    <a:pt x="183143" y="137796"/>
                    <a:pt x="199341" y="138940"/>
                    <a:pt x="204205" y="139304"/>
                  </a:cubicBezTo>
                  <a:cubicBezTo>
                    <a:pt x="205133" y="139375"/>
                    <a:pt x="205633" y="139411"/>
                    <a:pt x="205633" y="139411"/>
                  </a:cubicBezTo>
                  <a:lnTo>
                    <a:pt x="236578" y="141364"/>
                  </a:lnTo>
                  <a:lnTo>
                    <a:pt x="260307" y="142864"/>
                  </a:lnTo>
                  <a:cubicBezTo>
                    <a:pt x="260307" y="142864"/>
                    <a:pt x="268344" y="120992"/>
                    <a:pt x="261200" y="15765"/>
                  </a:cubicBezTo>
                  <a:lnTo>
                    <a:pt x="260259" y="668"/>
                  </a:lnTo>
                  <a:cubicBezTo>
                    <a:pt x="257807" y="453"/>
                    <a:pt x="255342" y="227"/>
                    <a:pt x="252877" y="1"/>
                  </a:cubicBezTo>
                  <a:close/>
                </a:path>
              </a:pathLst>
            </a:custGeom>
            <a:solidFill>
              <a:srgbClr val="F6EF89"/>
            </a:solid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92" name="Google Shape;192;p5"/>
            <p:cNvSpPr/>
            <p:nvPr/>
          </p:nvSpPr>
          <p:spPr>
            <a:xfrm>
              <a:off x="418241" y="216981"/>
              <a:ext cx="8413926" cy="4516813"/>
            </a:xfrm>
            <a:custGeom>
              <a:avLst/>
              <a:gdLst/>
              <a:ahLst/>
              <a:cxnLst/>
              <a:rect l="l" t="t" r="r" b="b"/>
              <a:pathLst>
                <a:path w="268344" h="144054" fill="none" extrusionOk="0">
                  <a:moveTo>
                    <a:pt x="261200" y="16955"/>
                  </a:moveTo>
                  <a:lnTo>
                    <a:pt x="260259" y="1858"/>
                  </a:lnTo>
                  <a:cubicBezTo>
                    <a:pt x="257807" y="1643"/>
                    <a:pt x="255342" y="1417"/>
                    <a:pt x="252877" y="1191"/>
                  </a:cubicBezTo>
                  <a:cubicBezTo>
                    <a:pt x="253699" y="4858"/>
                    <a:pt x="251532" y="8728"/>
                    <a:pt x="247401" y="9132"/>
                  </a:cubicBezTo>
                  <a:cubicBezTo>
                    <a:pt x="245186" y="9347"/>
                    <a:pt x="243281" y="8442"/>
                    <a:pt x="241733" y="6894"/>
                  </a:cubicBezTo>
                  <a:cubicBezTo>
                    <a:pt x="240043" y="5227"/>
                    <a:pt x="236828" y="0"/>
                    <a:pt x="233970" y="2322"/>
                  </a:cubicBezTo>
                  <a:cubicBezTo>
                    <a:pt x="234173" y="5989"/>
                    <a:pt x="231172" y="9263"/>
                    <a:pt x="227243" y="8251"/>
                  </a:cubicBezTo>
                  <a:cubicBezTo>
                    <a:pt x="224850" y="7644"/>
                    <a:pt x="224124" y="5942"/>
                    <a:pt x="222945" y="3989"/>
                  </a:cubicBezTo>
                  <a:cubicBezTo>
                    <a:pt x="221231" y="1131"/>
                    <a:pt x="217766" y="1250"/>
                    <a:pt x="214825" y="1643"/>
                  </a:cubicBezTo>
                  <a:cubicBezTo>
                    <a:pt x="214361" y="4168"/>
                    <a:pt x="213134" y="6668"/>
                    <a:pt x="210622" y="7692"/>
                  </a:cubicBezTo>
                  <a:cubicBezTo>
                    <a:pt x="208610" y="8513"/>
                    <a:pt x="206134" y="8097"/>
                    <a:pt x="204645" y="6501"/>
                  </a:cubicBezTo>
                  <a:cubicBezTo>
                    <a:pt x="204443" y="5287"/>
                    <a:pt x="204312" y="4060"/>
                    <a:pt x="204312" y="2798"/>
                  </a:cubicBezTo>
                  <a:lnTo>
                    <a:pt x="198775" y="3251"/>
                  </a:lnTo>
                  <a:cubicBezTo>
                    <a:pt x="199264" y="6894"/>
                    <a:pt x="198847" y="11621"/>
                    <a:pt x="194239" y="11847"/>
                  </a:cubicBezTo>
                  <a:cubicBezTo>
                    <a:pt x="189167" y="12085"/>
                    <a:pt x="187345" y="6823"/>
                    <a:pt x="186310" y="2751"/>
                  </a:cubicBezTo>
                  <a:cubicBezTo>
                    <a:pt x="184178" y="2810"/>
                    <a:pt x="182059" y="2691"/>
                    <a:pt x="179940" y="2715"/>
                  </a:cubicBezTo>
                  <a:cubicBezTo>
                    <a:pt x="181130" y="6537"/>
                    <a:pt x="178416" y="11978"/>
                    <a:pt x="174415" y="12549"/>
                  </a:cubicBezTo>
                  <a:cubicBezTo>
                    <a:pt x="169486" y="13228"/>
                    <a:pt x="166331" y="6906"/>
                    <a:pt x="166974" y="2548"/>
                  </a:cubicBezTo>
                  <a:cubicBezTo>
                    <a:pt x="163235" y="2084"/>
                    <a:pt x="159675" y="3977"/>
                    <a:pt x="156818" y="6311"/>
                  </a:cubicBezTo>
                  <a:cubicBezTo>
                    <a:pt x="155080" y="7739"/>
                    <a:pt x="153472" y="9954"/>
                    <a:pt x="151079" y="10228"/>
                  </a:cubicBezTo>
                  <a:cubicBezTo>
                    <a:pt x="147293" y="10644"/>
                    <a:pt x="144245" y="6799"/>
                    <a:pt x="143757" y="3275"/>
                  </a:cubicBezTo>
                  <a:cubicBezTo>
                    <a:pt x="141006" y="3882"/>
                    <a:pt x="138268" y="3929"/>
                    <a:pt x="135482" y="3453"/>
                  </a:cubicBezTo>
                  <a:cubicBezTo>
                    <a:pt x="134553" y="6965"/>
                    <a:pt x="131600" y="10835"/>
                    <a:pt x="127767" y="10716"/>
                  </a:cubicBezTo>
                  <a:cubicBezTo>
                    <a:pt x="123885" y="10597"/>
                    <a:pt x="121552" y="6370"/>
                    <a:pt x="121016" y="2846"/>
                  </a:cubicBezTo>
                  <a:cubicBezTo>
                    <a:pt x="118694" y="2810"/>
                    <a:pt x="116360" y="2786"/>
                    <a:pt x="114039" y="2751"/>
                  </a:cubicBezTo>
                  <a:cubicBezTo>
                    <a:pt x="114955" y="5906"/>
                    <a:pt x="113027" y="10216"/>
                    <a:pt x="109848" y="11109"/>
                  </a:cubicBezTo>
                  <a:cubicBezTo>
                    <a:pt x="105430" y="12371"/>
                    <a:pt x="102633" y="6668"/>
                    <a:pt x="102263" y="2834"/>
                  </a:cubicBezTo>
                  <a:cubicBezTo>
                    <a:pt x="99608" y="2751"/>
                    <a:pt x="96953" y="2691"/>
                    <a:pt x="94298" y="2620"/>
                  </a:cubicBezTo>
                  <a:cubicBezTo>
                    <a:pt x="93917" y="6108"/>
                    <a:pt x="91310" y="10335"/>
                    <a:pt x="87607" y="10430"/>
                  </a:cubicBezTo>
                  <a:cubicBezTo>
                    <a:pt x="83761" y="10537"/>
                    <a:pt x="81261" y="6668"/>
                    <a:pt x="81451" y="3155"/>
                  </a:cubicBezTo>
                  <a:cubicBezTo>
                    <a:pt x="79118" y="3489"/>
                    <a:pt x="76796" y="3584"/>
                    <a:pt x="74450" y="3465"/>
                  </a:cubicBezTo>
                  <a:cubicBezTo>
                    <a:pt x="74593" y="7013"/>
                    <a:pt x="71783" y="10537"/>
                    <a:pt x="67973" y="10228"/>
                  </a:cubicBezTo>
                  <a:cubicBezTo>
                    <a:pt x="64402" y="9942"/>
                    <a:pt x="62032" y="6358"/>
                    <a:pt x="62461" y="3013"/>
                  </a:cubicBezTo>
                  <a:cubicBezTo>
                    <a:pt x="60008" y="2786"/>
                    <a:pt x="57555" y="2560"/>
                    <a:pt x="55079" y="2334"/>
                  </a:cubicBezTo>
                  <a:cubicBezTo>
                    <a:pt x="55900" y="6001"/>
                    <a:pt x="53745" y="9871"/>
                    <a:pt x="49602" y="10275"/>
                  </a:cubicBezTo>
                  <a:cubicBezTo>
                    <a:pt x="47388" y="10490"/>
                    <a:pt x="45483" y="9585"/>
                    <a:pt x="43935" y="8037"/>
                  </a:cubicBezTo>
                  <a:cubicBezTo>
                    <a:pt x="42256" y="6370"/>
                    <a:pt x="39041" y="1143"/>
                    <a:pt x="36184" y="3465"/>
                  </a:cubicBezTo>
                  <a:cubicBezTo>
                    <a:pt x="36374" y="7132"/>
                    <a:pt x="33386" y="10406"/>
                    <a:pt x="29457" y="9394"/>
                  </a:cubicBezTo>
                  <a:cubicBezTo>
                    <a:pt x="27064" y="8787"/>
                    <a:pt x="26325" y="7085"/>
                    <a:pt x="25159" y="5132"/>
                  </a:cubicBezTo>
                  <a:cubicBezTo>
                    <a:pt x="23444" y="2274"/>
                    <a:pt x="19979" y="2393"/>
                    <a:pt x="17027" y="2786"/>
                  </a:cubicBezTo>
                  <a:cubicBezTo>
                    <a:pt x="16562" y="5311"/>
                    <a:pt x="15348" y="7811"/>
                    <a:pt x="12836" y="8847"/>
                  </a:cubicBezTo>
                  <a:cubicBezTo>
                    <a:pt x="10645" y="9740"/>
                    <a:pt x="7871" y="9168"/>
                    <a:pt x="6466" y="7192"/>
                  </a:cubicBezTo>
                  <a:cubicBezTo>
                    <a:pt x="6001" y="6549"/>
                    <a:pt x="5787" y="5763"/>
                    <a:pt x="5430" y="5060"/>
                  </a:cubicBezTo>
                  <a:cubicBezTo>
                    <a:pt x="5311" y="4810"/>
                    <a:pt x="5168" y="4572"/>
                    <a:pt x="5037" y="4322"/>
                  </a:cubicBezTo>
                  <a:cubicBezTo>
                    <a:pt x="4918" y="4989"/>
                    <a:pt x="4739" y="5703"/>
                    <a:pt x="4716" y="6358"/>
                  </a:cubicBezTo>
                  <a:cubicBezTo>
                    <a:pt x="4632" y="9597"/>
                    <a:pt x="5049" y="12847"/>
                    <a:pt x="5275" y="16074"/>
                  </a:cubicBezTo>
                  <a:cubicBezTo>
                    <a:pt x="5966" y="25873"/>
                    <a:pt x="6109" y="35671"/>
                    <a:pt x="5656" y="45482"/>
                  </a:cubicBezTo>
                  <a:cubicBezTo>
                    <a:pt x="5227" y="54936"/>
                    <a:pt x="4465" y="64353"/>
                    <a:pt x="4442" y="73819"/>
                  </a:cubicBezTo>
                  <a:cubicBezTo>
                    <a:pt x="4442" y="92190"/>
                    <a:pt x="1953" y="122992"/>
                    <a:pt x="1" y="141220"/>
                  </a:cubicBezTo>
                  <a:cubicBezTo>
                    <a:pt x="10133" y="141482"/>
                    <a:pt x="21861" y="141732"/>
                    <a:pt x="32005" y="141970"/>
                  </a:cubicBezTo>
                  <a:cubicBezTo>
                    <a:pt x="39994" y="142149"/>
                    <a:pt x="49947" y="140541"/>
                    <a:pt x="57901" y="141518"/>
                  </a:cubicBezTo>
                  <a:cubicBezTo>
                    <a:pt x="70724" y="143101"/>
                    <a:pt x="85071" y="140006"/>
                    <a:pt x="97930" y="141375"/>
                  </a:cubicBezTo>
                  <a:cubicBezTo>
                    <a:pt x="104776" y="142101"/>
                    <a:pt x="109062" y="140387"/>
                    <a:pt x="115944" y="140625"/>
                  </a:cubicBezTo>
                  <a:cubicBezTo>
                    <a:pt x="125088" y="140958"/>
                    <a:pt x="131779" y="140922"/>
                    <a:pt x="140947" y="140922"/>
                  </a:cubicBezTo>
                  <a:cubicBezTo>
                    <a:pt x="151020" y="140922"/>
                    <a:pt x="160771" y="139113"/>
                    <a:pt x="170855" y="138994"/>
                  </a:cubicBezTo>
                  <a:cubicBezTo>
                    <a:pt x="181571" y="138875"/>
                    <a:pt x="199109" y="140113"/>
                    <a:pt x="204205" y="140494"/>
                  </a:cubicBezTo>
                  <a:cubicBezTo>
                    <a:pt x="205133" y="140565"/>
                    <a:pt x="205633" y="140601"/>
                    <a:pt x="205633" y="140601"/>
                  </a:cubicBezTo>
                  <a:lnTo>
                    <a:pt x="236578" y="142554"/>
                  </a:lnTo>
                  <a:lnTo>
                    <a:pt x="260307" y="144054"/>
                  </a:lnTo>
                  <a:cubicBezTo>
                    <a:pt x="260307" y="144054"/>
                    <a:pt x="268344" y="122182"/>
                    <a:pt x="261200" y="16955"/>
                  </a:cubicBezTo>
                  <a:close/>
                </a:path>
              </a:pathLst>
            </a:custGeom>
            <a:noFill/>
            <a:ln w="38100" cap="flat" cmpd="sng">
              <a:solidFill>
                <a:schemeClr val="dk1"/>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193" name="Google Shape;193;p5"/>
          <p:cNvSpPr txBox="1">
            <a:spLocks noGrp="1"/>
          </p:cNvSpPr>
          <p:nvPr>
            <p:ph type="subTitle" idx="1"/>
          </p:nvPr>
        </p:nvSpPr>
        <p:spPr>
          <a:xfrm>
            <a:off x="1790600" y="3995829"/>
            <a:ext cx="3861200" cy="1366000"/>
          </a:xfrm>
          <a:prstGeom prst="rect">
            <a:avLst/>
          </a:prstGeom>
        </p:spPr>
        <p:txBody>
          <a:bodyPr spcFirstLastPara="1" wrap="square" lIns="0" tIns="0" rIns="0" bIns="0" anchor="t" anchorCtr="0">
            <a:noAutofit/>
          </a:bodyPr>
          <a:lstStyle>
            <a:lvl1pPr marR="121615" lvl="0" algn="ctr" rtl="0">
              <a:lnSpc>
                <a:spcPct val="100000"/>
              </a:lnSpc>
              <a:spcBef>
                <a:spcPts val="0"/>
              </a:spcBef>
              <a:spcAft>
                <a:spcPts val="0"/>
              </a:spcAft>
              <a:buClr>
                <a:schemeClr val="accent1"/>
              </a:buClr>
              <a:buSzPts val="1800"/>
              <a:buFont typeface="Open Sans"/>
              <a:buNone/>
              <a:defRPr sz="2128">
                <a:latin typeface="Lato"/>
                <a:ea typeface="Lato"/>
                <a:cs typeface="Lato"/>
                <a:sym typeface="Lato"/>
              </a:defRPr>
            </a:lvl1pPr>
            <a:lvl2pPr lvl="1"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2pPr>
            <a:lvl3pPr lvl="2"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3pPr>
            <a:lvl4pPr lvl="3"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4pPr>
            <a:lvl5pPr lvl="4"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5pPr>
            <a:lvl6pPr lvl="5"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6pPr>
            <a:lvl7pPr lvl="6"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7pPr>
            <a:lvl8pPr lvl="7"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8pPr>
            <a:lvl9pPr lvl="8"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9pPr>
          </a:lstStyle>
          <a:p>
            <a:endParaRPr/>
          </a:p>
        </p:txBody>
      </p:sp>
      <p:sp>
        <p:nvSpPr>
          <p:cNvPr id="194" name="Google Shape;194;p5"/>
          <p:cNvSpPr txBox="1">
            <a:spLocks noGrp="1"/>
          </p:cNvSpPr>
          <p:nvPr>
            <p:ph type="subTitle" idx="2"/>
          </p:nvPr>
        </p:nvSpPr>
        <p:spPr>
          <a:xfrm>
            <a:off x="2835001" y="3259433"/>
            <a:ext cx="1772400" cy="474400"/>
          </a:xfrm>
          <a:prstGeom prst="rect">
            <a:avLst/>
          </a:prstGeom>
        </p:spPr>
        <p:txBody>
          <a:bodyPr spcFirstLastPara="1" wrap="square" lIns="0" tIns="0" rIns="0" bIns="0" anchor="b" anchorCtr="0">
            <a:noAutofit/>
          </a:bodyPr>
          <a:lstStyle>
            <a:lvl1pPr lvl="0" algn="ctr" rtl="0">
              <a:lnSpc>
                <a:spcPct val="100000"/>
              </a:lnSpc>
              <a:spcBef>
                <a:spcPts val="0"/>
              </a:spcBef>
              <a:spcAft>
                <a:spcPts val="0"/>
              </a:spcAft>
              <a:buClr>
                <a:schemeClr val="accent3"/>
              </a:buClr>
              <a:buSzPts val="2100"/>
              <a:buFont typeface="Exo"/>
              <a:buNone/>
              <a:defRPr b="1">
                <a:solidFill>
                  <a:schemeClr val="lt1"/>
                </a:solidFill>
                <a:latin typeface="Lato"/>
                <a:ea typeface="Lato"/>
                <a:cs typeface="Lato"/>
                <a:sym typeface="Lato"/>
              </a:defRPr>
            </a:lvl1pPr>
            <a:lvl2pPr lvl="1"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2pPr>
            <a:lvl3pPr lvl="2"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3pPr>
            <a:lvl4pPr lvl="3"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4pPr>
            <a:lvl5pPr lvl="4"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5pPr>
            <a:lvl6pPr lvl="5"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6pPr>
            <a:lvl7pPr lvl="6"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7pPr>
            <a:lvl8pPr lvl="7"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8pPr>
            <a:lvl9pPr lvl="8"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9pPr>
          </a:lstStyle>
          <a:p>
            <a:endParaRPr/>
          </a:p>
        </p:txBody>
      </p:sp>
      <p:sp>
        <p:nvSpPr>
          <p:cNvPr id="195" name="Google Shape;195;p5"/>
          <p:cNvSpPr txBox="1">
            <a:spLocks noGrp="1"/>
          </p:cNvSpPr>
          <p:nvPr>
            <p:ph type="subTitle" idx="3"/>
          </p:nvPr>
        </p:nvSpPr>
        <p:spPr>
          <a:xfrm>
            <a:off x="6541926" y="3991664"/>
            <a:ext cx="3864800" cy="1365600"/>
          </a:xfrm>
          <a:prstGeom prst="rect">
            <a:avLst/>
          </a:prstGeom>
        </p:spPr>
        <p:txBody>
          <a:bodyPr spcFirstLastPara="1" wrap="square" lIns="0" tIns="0" rIns="0" bIns="0" anchor="t" anchorCtr="0">
            <a:noAutofit/>
          </a:bodyPr>
          <a:lstStyle>
            <a:lvl1pPr lvl="0" algn="ctr" rtl="0">
              <a:lnSpc>
                <a:spcPct val="100000"/>
              </a:lnSpc>
              <a:spcBef>
                <a:spcPts val="0"/>
              </a:spcBef>
              <a:spcAft>
                <a:spcPts val="0"/>
              </a:spcAft>
              <a:buClr>
                <a:schemeClr val="accent1"/>
              </a:buClr>
              <a:buSzPts val="1800"/>
              <a:buFont typeface="Open Sans"/>
              <a:buNone/>
              <a:defRPr sz="2128">
                <a:latin typeface="Lato"/>
                <a:ea typeface="Lato"/>
                <a:cs typeface="Lato"/>
                <a:sym typeface="Lato"/>
              </a:defRPr>
            </a:lvl1pPr>
            <a:lvl2pPr lvl="1"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2pPr>
            <a:lvl3pPr lvl="2"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3pPr>
            <a:lvl4pPr lvl="3"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4pPr>
            <a:lvl5pPr lvl="4"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5pPr>
            <a:lvl6pPr lvl="5"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6pPr>
            <a:lvl7pPr lvl="6"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7pPr>
            <a:lvl8pPr lvl="7"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8pPr>
            <a:lvl9pPr lvl="8"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9pPr>
          </a:lstStyle>
          <a:p>
            <a:endParaRPr/>
          </a:p>
        </p:txBody>
      </p:sp>
      <p:sp>
        <p:nvSpPr>
          <p:cNvPr id="196" name="Google Shape;196;p5"/>
          <p:cNvSpPr txBox="1">
            <a:spLocks noGrp="1"/>
          </p:cNvSpPr>
          <p:nvPr>
            <p:ph type="subTitle" idx="4"/>
          </p:nvPr>
        </p:nvSpPr>
        <p:spPr>
          <a:xfrm>
            <a:off x="7588126" y="3255267"/>
            <a:ext cx="1772400" cy="474400"/>
          </a:xfrm>
          <a:prstGeom prst="rect">
            <a:avLst/>
          </a:prstGeom>
        </p:spPr>
        <p:txBody>
          <a:bodyPr spcFirstLastPara="1" wrap="square" lIns="0" tIns="0" rIns="0" bIns="0" anchor="b" anchorCtr="0">
            <a:noAutofit/>
          </a:bodyPr>
          <a:lstStyle>
            <a:lvl1pPr lvl="0" algn="ctr" rtl="0">
              <a:lnSpc>
                <a:spcPct val="100000"/>
              </a:lnSpc>
              <a:spcBef>
                <a:spcPts val="0"/>
              </a:spcBef>
              <a:spcAft>
                <a:spcPts val="0"/>
              </a:spcAft>
              <a:buClr>
                <a:schemeClr val="accent3"/>
              </a:buClr>
              <a:buSzPts val="2100"/>
              <a:buFont typeface="Exo"/>
              <a:buNone/>
              <a:defRPr b="1">
                <a:solidFill>
                  <a:schemeClr val="lt1"/>
                </a:solidFill>
                <a:latin typeface="Lato"/>
                <a:ea typeface="Lato"/>
                <a:cs typeface="Lato"/>
                <a:sym typeface="Lato"/>
              </a:defRPr>
            </a:lvl1pPr>
            <a:lvl2pPr lvl="1"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2pPr>
            <a:lvl3pPr lvl="2"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3pPr>
            <a:lvl4pPr lvl="3"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4pPr>
            <a:lvl5pPr lvl="4"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5pPr>
            <a:lvl6pPr lvl="5"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6pPr>
            <a:lvl7pPr lvl="6"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7pPr>
            <a:lvl8pPr lvl="7"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8pPr>
            <a:lvl9pPr lvl="8"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9pPr>
          </a:lstStyle>
          <a:p>
            <a:endParaRPr/>
          </a:p>
        </p:txBody>
      </p:sp>
      <p:sp>
        <p:nvSpPr>
          <p:cNvPr id="197" name="Google Shape;197;p5"/>
          <p:cNvSpPr txBox="1">
            <a:spLocks noGrp="1"/>
          </p:cNvSpPr>
          <p:nvPr>
            <p:ph type="title"/>
          </p:nvPr>
        </p:nvSpPr>
        <p:spPr>
          <a:xfrm>
            <a:off x="950967" y="963168"/>
            <a:ext cx="10290000" cy="763600"/>
          </a:xfrm>
          <a:prstGeom prst="rect">
            <a:avLst/>
          </a:prstGeom>
        </p:spPr>
        <p:txBody>
          <a:bodyPr spcFirstLastPara="1" wrap="square" lIns="0" tIns="0" rIns="0" bIns="0" anchor="b" anchorCtr="0">
            <a:noAutofit/>
          </a:bodyPr>
          <a:lstStyle>
            <a:lvl1pPr lvl="0" algn="ctr" rtl="0">
              <a:spcBef>
                <a:spcPts val="0"/>
              </a:spcBef>
              <a:spcAft>
                <a:spcPts val="0"/>
              </a:spcAft>
              <a:buClr>
                <a:schemeClr val="dk2"/>
              </a:buClr>
              <a:buSzPts val="2800"/>
              <a:buFont typeface="RocknRoll One"/>
              <a:buNone/>
              <a:defRPr sz="5320" b="1">
                <a:solidFill>
                  <a:schemeClr val="dk2"/>
                </a:solidFill>
              </a:defRPr>
            </a:lvl1pPr>
            <a:lvl2pPr lvl="1" rtl="0">
              <a:spcBef>
                <a:spcPts val="0"/>
              </a:spcBef>
              <a:spcAft>
                <a:spcPts val="0"/>
              </a:spcAft>
              <a:buClr>
                <a:schemeClr val="dk2"/>
              </a:buClr>
              <a:buSzPts val="2800"/>
              <a:buNone/>
              <a:defRPr sz="3724">
                <a:solidFill>
                  <a:schemeClr val="dk2"/>
                </a:solidFill>
              </a:defRPr>
            </a:lvl2pPr>
            <a:lvl3pPr lvl="2" rtl="0">
              <a:spcBef>
                <a:spcPts val="0"/>
              </a:spcBef>
              <a:spcAft>
                <a:spcPts val="0"/>
              </a:spcAft>
              <a:buClr>
                <a:schemeClr val="dk2"/>
              </a:buClr>
              <a:buSzPts val="2800"/>
              <a:buNone/>
              <a:defRPr sz="3724">
                <a:solidFill>
                  <a:schemeClr val="dk2"/>
                </a:solidFill>
              </a:defRPr>
            </a:lvl3pPr>
            <a:lvl4pPr lvl="3" rtl="0">
              <a:spcBef>
                <a:spcPts val="0"/>
              </a:spcBef>
              <a:spcAft>
                <a:spcPts val="0"/>
              </a:spcAft>
              <a:buClr>
                <a:schemeClr val="dk2"/>
              </a:buClr>
              <a:buSzPts val="2800"/>
              <a:buNone/>
              <a:defRPr sz="3724">
                <a:solidFill>
                  <a:schemeClr val="dk2"/>
                </a:solidFill>
              </a:defRPr>
            </a:lvl4pPr>
            <a:lvl5pPr lvl="4" rtl="0">
              <a:spcBef>
                <a:spcPts val="0"/>
              </a:spcBef>
              <a:spcAft>
                <a:spcPts val="0"/>
              </a:spcAft>
              <a:buClr>
                <a:schemeClr val="dk2"/>
              </a:buClr>
              <a:buSzPts val="2800"/>
              <a:buNone/>
              <a:defRPr sz="3724">
                <a:solidFill>
                  <a:schemeClr val="dk2"/>
                </a:solidFill>
              </a:defRPr>
            </a:lvl5pPr>
            <a:lvl6pPr lvl="5" rtl="0">
              <a:spcBef>
                <a:spcPts val="0"/>
              </a:spcBef>
              <a:spcAft>
                <a:spcPts val="0"/>
              </a:spcAft>
              <a:buClr>
                <a:schemeClr val="dk2"/>
              </a:buClr>
              <a:buSzPts val="2800"/>
              <a:buNone/>
              <a:defRPr sz="3724">
                <a:solidFill>
                  <a:schemeClr val="dk2"/>
                </a:solidFill>
              </a:defRPr>
            </a:lvl6pPr>
            <a:lvl7pPr lvl="6" rtl="0">
              <a:spcBef>
                <a:spcPts val="0"/>
              </a:spcBef>
              <a:spcAft>
                <a:spcPts val="0"/>
              </a:spcAft>
              <a:buClr>
                <a:schemeClr val="dk2"/>
              </a:buClr>
              <a:buSzPts val="2800"/>
              <a:buNone/>
              <a:defRPr sz="3724">
                <a:solidFill>
                  <a:schemeClr val="dk2"/>
                </a:solidFill>
              </a:defRPr>
            </a:lvl7pPr>
            <a:lvl8pPr lvl="7" rtl="0">
              <a:spcBef>
                <a:spcPts val="0"/>
              </a:spcBef>
              <a:spcAft>
                <a:spcPts val="0"/>
              </a:spcAft>
              <a:buClr>
                <a:schemeClr val="dk2"/>
              </a:buClr>
              <a:buSzPts val="2800"/>
              <a:buNone/>
              <a:defRPr sz="3724">
                <a:solidFill>
                  <a:schemeClr val="dk2"/>
                </a:solidFill>
              </a:defRPr>
            </a:lvl8pPr>
            <a:lvl9pPr lvl="8" rtl="0">
              <a:spcBef>
                <a:spcPts val="0"/>
              </a:spcBef>
              <a:spcAft>
                <a:spcPts val="0"/>
              </a:spcAft>
              <a:buClr>
                <a:schemeClr val="dk2"/>
              </a:buClr>
              <a:buSzPts val="2800"/>
              <a:buNone/>
              <a:defRPr sz="3724">
                <a:solidFill>
                  <a:schemeClr val="dk2"/>
                </a:solidFill>
              </a:defRPr>
            </a:lvl9pPr>
          </a:lstStyle>
          <a:p>
            <a:endParaRPr/>
          </a:p>
        </p:txBody>
      </p:sp>
    </p:spTree>
    <p:extLst>
      <p:ext uri="{BB962C8B-B14F-4D97-AF65-F5344CB8AC3E}">
        <p14:creationId xmlns:p14="http://schemas.microsoft.com/office/powerpoint/2010/main" val="32516632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43"/>
        <p:cNvGrpSpPr/>
        <p:nvPr/>
      </p:nvGrpSpPr>
      <p:grpSpPr>
        <a:xfrm>
          <a:off x="0" y="0"/>
          <a:ext cx="0" cy="0"/>
          <a:chOff x="0" y="0"/>
          <a:chExt cx="0" cy="0"/>
        </a:xfrm>
      </p:grpSpPr>
      <p:grpSp>
        <p:nvGrpSpPr>
          <p:cNvPr id="244" name="Google Shape;244;p7"/>
          <p:cNvGrpSpPr/>
          <p:nvPr/>
        </p:nvGrpSpPr>
        <p:grpSpPr>
          <a:xfrm>
            <a:off x="-200" y="18400"/>
            <a:ext cx="12192000" cy="6821200"/>
            <a:chOff x="-150" y="13800"/>
            <a:chExt cx="9144000" cy="5115900"/>
          </a:xfrm>
        </p:grpSpPr>
        <p:grpSp>
          <p:nvGrpSpPr>
            <p:cNvPr id="245" name="Google Shape;245;p7"/>
            <p:cNvGrpSpPr/>
            <p:nvPr/>
          </p:nvGrpSpPr>
          <p:grpSpPr>
            <a:xfrm>
              <a:off x="318911" y="13800"/>
              <a:ext cx="8506178" cy="5115900"/>
              <a:chOff x="318911" y="-66425"/>
              <a:chExt cx="8506178" cy="5115900"/>
            </a:xfrm>
          </p:grpSpPr>
          <p:cxnSp>
            <p:nvCxnSpPr>
              <p:cNvPr id="246" name="Google Shape;246;p7"/>
              <p:cNvCxnSpPr/>
              <p:nvPr/>
            </p:nvCxnSpPr>
            <p:spPr>
              <a:xfrm>
                <a:off x="3189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47" name="Google Shape;247;p7"/>
              <p:cNvCxnSpPr/>
              <p:nvPr/>
            </p:nvCxnSpPr>
            <p:spPr>
              <a:xfrm>
                <a:off x="7055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48" name="Google Shape;248;p7"/>
              <p:cNvCxnSpPr/>
              <p:nvPr/>
            </p:nvCxnSpPr>
            <p:spPr>
              <a:xfrm>
                <a:off x="10922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49" name="Google Shape;249;p7"/>
              <p:cNvCxnSpPr/>
              <p:nvPr/>
            </p:nvCxnSpPr>
            <p:spPr>
              <a:xfrm>
                <a:off x="14788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50" name="Google Shape;250;p7"/>
              <p:cNvCxnSpPr/>
              <p:nvPr/>
            </p:nvCxnSpPr>
            <p:spPr>
              <a:xfrm>
                <a:off x="1865489"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51" name="Google Shape;251;p7"/>
              <p:cNvCxnSpPr/>
              <p:nvPr/>
            </p:nvCxnSpPr>
            <p:spPr>
              <a:xfrm>
                <a:off x="2252133"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52" name="Google Shape;252;p7"/>
              <p:cNvCxnSpPr/>
              <p:nvPr/>
            </p:nvCxnSpPr>
            <p:spPr>
              <a:xfrm>
                <a:off x="2638778"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53" name="Google Shape;253;p7"/>
              <p:cNvCxnSpPr/>
              <p:nvPr/>
            </p:nvCxnSpPr>
            <p:spPr>
              <a:xfrm>
                <a:off x="3025422"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54" name="Google Shape;254;p7"/>
              <p:cNvCxnSpPr/>
              <p:nvPr/>
            </p:nvCxnSpPr>
            <p:spPr>
              <a:xfrm>
                <a:off x="3412067"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55" name="Google Shape;255;p7"/>
              <p:cNvCxnSpPr/>
              <p:nvPr/>
            </p:nvCxnSpPr>
            <p:spPr>
              <a:xfrm>
                <a:off x="37987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56" name="Google Shape;256;p7"/>
              <p:cNvCxnSpPr/>
              <p:nvPr/>
            </p:nvCxnSpPr>
            <p:spPr>
              <a:xfrm>
                <a:off x="41853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57" name="Google Shape;257;p7"/>
              <p:cNvCxnSpPr/>
              <p:nvPr/>
            </p:nvCxnSpPr>
            <p:spPr>
              <a:xfrm>
                <a:off x="45720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58" name="Google Shape;258;p7"/>
              <p:cNvCxnSpPr/>
              <p:nvPr/>
            </p:nvCxnSpPr>
            <p:spPr>
              <a:xfrm>
                <a:off x="49586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59" name="Google Shape;259;p7"/>
              <p:cNvCxnSpPr/>
              <p:nvPr/>
            </p:nvCxnSpPr>
            <p:spPr>
              <a:xfrm>
                <a:off x="5345289"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60" name="Google Shape;260;p7"/>
              <p:cNvCxnSpPr/>
              <p:nvPr/>
            </p:nvCxnSpPr>
            <p:spPr>
              <a:xfrm>
                <a:off x="5731933"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61" name="Google Shape;261;p7"/>
              <p:cNvCxnSpPr/>
              <p:nvPr/>
            </p:nvCxnSpPr>
            <p:spPr>
              <a:xfrm>
                <a:off x="6118578"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62" name="Google Shape;262;p7"/>
              <p:cNvCxnSpPr/>
              <p:nvPr/>
            </p:nvCxnSpPr>
            <p:spPr>
              <a:xfrm>
                <a:off x="6505222"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63" name="Google Shape;263;p7"/>
              <p:cNvCxnSpPr/>
              <p:nvPr/>
            </p:nvCxnSpPr>
            <p:spPr>
              <a:xfrm>
                <a:off x="6891867"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64" name="Google Shape;264;p7"/>
              <p:cNvCxnSpPr/>
              <p:nvPr/>
            </p:nvCxnSpPr>
            <p:spPr>
              <a:xfrm>
                <a:off x="72785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65" name="Google Shape;265;p7"/>
              <p:cNvCxnSpPr/>
              <p:nvPr/>
            </p:nvCxnSpPr>
            <p:spPr>
              <a:xfrm>
                <a:off x="76651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66" name="Google Shape;266;p7"/>
              <p:cNvCxnSpPr/>
              <p:nvPr/>
            </p:nvCxnSpPr>
            <p:spPr>
              <a:xfrm>
                <a:off x="80518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67" name="Google Shape;267;p7"/>
              <p:cNvCxnSpPr/>
              <p:nvPr/>
            </p:nvCxnSpPr>
            <p:spPr>
              <a:xfrm>
                <a:off x="84384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268" name="Google Shape;268;p7"/>
              <p:cNvCxnSpPr/>
              <p:nvPr/>
            </p:nvCxnSpPr>
            <p:spPr>
              <a:xfrm>
                <a:off x="8825089" y="-66425"/>
                <a:ext cx="0" cy="5115900"/>
              </a:xfrm>
              <a:prstGeom prst="straightConnector1">
                <a:avLst/>
              </a:prstGeom>
              <a:noFill/>
              <a:ln w="9525" cap="flat" cmpd="sng">
                <a:solidFill>
                  <a:srgbClr val="4D3B60"/>
                </a:solidFill>
                <a:prstDash val="solid"/>
                <a:round/>
                <a:headEnd type="none" w="med" len="med"/>
                <a:tailEnd type="none" w="med" len="med"/>
              </a:ln>
            </p:spPr>
          </p:cxnSp>
        </p:grpSp>
        <p:cxnSp>
          <p:nvCxnSpPr>
            <p:cNvPr id="269" name="Google Shape;269;p7"/>
            <p:cNvCxnSpPr/>
            <p:nvPr/>
          </p:nvCxnSpPr>
          <p:spPr>
            <a:xfrm>
              <a:off x="-150" y="319350"/>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270" name="Google Shape;270;p7"/>
            <p:cNvCxnSpPr/>
            <p:nvPr/>
          </p:nvCxnSpPr>
          <p:spPr>
            <a:xfrm>
              <a:off x="-150" y="667692"/>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271" name="Google Shape;271;p7"/>
            <p:cNvCxnSpPr/>
            <p:nvPr/>
          </p:nvCxnSpPr>
          <p:spPr>
            <a:xfrm>
              <a:off x="-150" y="1016035"/>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272" name="Google Shape;272;p7"/>
            <p:cNvCxnSpPr/>
            <p:nvPr/>
          </p:nvCxnSpPr>
          <p:spPr>
            <a:xfrm>
              <a:off x="-150" y="1364377"/>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273" name="Google Shape;273;p7"/>
            <p:cNvCxnSpPr/>
            <p:nvPr/>
          </p:nvCxnSpPr>
          <p:spPr>
            <a:xfrm>
              <a:off x="-150" y="1712719"/>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274" name="Google Shape;274;p7"/>
            <p:cNvCxnSpPr/>
            <p:nvPr/>
          </p:nvCxnSpPr>
          <p:spPr>
            <a:xfrm>
              <a:off x="-150" y="2061062"/>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275" name="Google Shape;275;p7"/>
            <p:cNvCxnSpPr/>
            <p:nvPr/>
          </p:nvCxnSpPr>
          <p:spPr>
            <a:xfrm>
              <a:off x="-150" y="2409404"/>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276" name="Google Shape;276;p7"/>
            <p:cNvCxnSpPr/>
            <p:nvPr/>
          </p:nvCxnSpPr>
          <p:spPr>
            <a:xfrm>
              <a:off x="-150" y="2757746"/>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277" name="Google Shape;277;p7"/>
            <p:cNvCxnSpPr/>
            <p:nvPr/>
          </p:nvCxnSpPr>
          <p:spPr>
            <a:xfrm>
              <a:off x="-150" y="3106088"/>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278" name="Google Shape;278;p7"/>
            <p:cNvCxnSpPr/>
            <p:nvPr/>
          </p:nvCxnSpPr>
          <p:spPr>
            <a:xfrm>
              <a:off x="-150" y="3454431"/>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279" name="Google Shape;279;p7"/>
            <p:cNvCxnSpPr/>
            <p:nvPr/>
          </p:nvCxnSpPr>
          <p:spPr>
            <a:xfrm>
              <a:off x="-150" y="3802773"/>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280" name="Google Shape;280;p7"/>
            <p:cNvCxnSpPr/>
            <p:nvPr/>
          </p:nvCxnSpPr>
          <p:spPr>
            <a:xfrm>
              <a:off x="-150" y="4151115"/>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281" name="Google Shape;281;p7"/>
            <p:cNvCxnSpPr/>
            <p:nvPr/>
          </p:nvCxnSpPr>
          <p:spPr>
            <a:xfrm>
              <a:off x="-150" y="4499458"/>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282" name="Google Shape;282;p7"/>
            <p:cNvCxnSpPr/>
            <p:nvPr/>
          </p:nvCxnSpPr>
          <p:spPr>
            <a:xfrm>
              <a:off x="-150" y="4847800"/>
              <a:ext cx="9144000" cy="0"/>
            </a:xfrm>
            <a:prstGeom prst="straightConnector1">
              <a:avLst/>
            </a:prstGeom>
            <a:noFill/>
            <a:ln w="9525" cap="flat" cmpd="sng">
              <a:solidFill>
                <a:srgbClr val="4D3B60"/>
              </a:solidFill>
              <a:prstDash val="solid"/>
              <a:round/>
              <a:headEnd type="none" w="med" len="med"/>
              <a:tailEnd type="none" w="med" len="med"/>
            </a:ln>
          </p:spPr>
        </p:cxnSp>
      </p:grpSp>
      <p:sp>
        <p:nvSpPr>
          <p:cNvPr id="283" name="Google Shape;283;p7"/>
          <p:cNvSpPr/>
          <p:nvPr/>
        </p:nvSpPr>
        <p:spPr>
          <a:xfrm flipH="1">
            <a:off x="992194" y="5457032"/>
            <a:ext cx="10765091" cy="989605"/>
          </a:xfrm>
          <a:custGeom>
            <a:avLst/>
            <a:gdLst/>
            <a:ahLst/>
            <a:cxnLst/>
            <a:rect l="l" t="t" r="r" b="b"/>
            <a:pathLst>
              <a:path w="257497" h="23671" extrusionOk="0">
                <a:moveTo>
                  <a:pt x="27633" y="1"/>
                </a:moveTo>
                <a:cubicBezTo>
                  <a:pt x="25731" y="1"/>
                  <a:pt x="23830" y="40"/>
                  <a:pt x="21931" y="120"/>
                </a:cubicBezTo>
                <a:cubicBezTo>
                  <a:pt x="21624" y="133"/>
                  <a:pt x="21257" y="137"/>
                  <a:pt x="20846" y="137"/>
                </a:cubicBezTo>
                <a:cubicBezTo>
                  <a:pt x="20109" y="137"/>
                  <a:pt x="19228" y="124"/>
                  <a:pt x="18276" y="124"/>
                </a:cubicBezTo>
                <a:cubicBezTo>
                  <a:pt x="14353" y="124"/>
                  <a:pt x="9245" y="349"/>
                  <a:pt x="8251" y="2656"/>
                </a:cubicBezTo>
                <a:cubicBezTo>
                  <a:pt x="7703" y="3954"/>
                  <a:pt x="953" y="22313"/>
                  <a:pt x="0" y="22384"/>
                </a:cubicBezTo>
                <a:cubicBezTo>
                  <a:pt x="4904" y="22064"/>
                  <a:pt x="10033" y="21938"/>
                  <a:pt x="15314" y="21938"/>
                </a:cubicBezTo>
                <a:cubicBezTo>
                  <a:pt x="34886" y="21938"/>
                  <a:pt x="56550" y="23671"/>
                  <a:pt x="76616" y="23671"/>
                </a:cubicBezTo>
                <a:cubicBezTo>
                  <a:pt x="84945" y="23671"/>
                  <a:pt x="92998" y="23372"/>
                  <a:pt x="100513" y="22527"/>
                </a:cubicBezTo>
                <a:cubicBezTo>
                  <a:pt x="105763" y="21932"/>
                  <a:pt x="111002" y="20980"/>
                  <a:pt x="116288" y="20741"/>
                </a:cubicBezTo>
                <a:cubicBezTo>
                  <a:pt x="117304" y="20694"/>
                  <a:pt x="118319" y="20673"/>
                  <a:pt x="119334" y="20673"/>
                </a:cubicBezTo>
                <a:cubicBezTo>
                  <a:pt x="127230" y="20673"/>
                  <a:pt x="135105" y="21956"/>
                  <a:pt x="143018" y="22146"/>
                </a:cubicBezTo>
                <a:cubicBezTo>
                  <a:pt x="143758" y="22163"/>
                  <a:pt x="144498" y="22171"/>
                  <a:pt x="145239" y="22171"/>
                </a:cubicBezTo>
                <a:cubicBezTo>
                  <a:pt x="150270" y="22171"/>
                  <a:pt x="155294" y="21820"/>
                  <a:pt x="160318" y="21622"/>
                </a:cubicBezTo>
                <a:cubicBezTo>
                  <a:pt x="174093" y="21099"/>
                  <a:pt x="252079" y="21515"/>
                  <a:pt x="257318" y="19551"/>
                </a:cubicBezTo>
                <a:cubicBezTo>
                  <a:pt x="257497" y="16324"/>
                  <a:pt x="200978" y="18003"/>
                  <a:pt x="199513" y="15122"/>
                </a:cubicBezTo>
                <a:cubicBezTo>
                  <a:pt x="199204" y="14503"/>
                  <a:pt x="198846" y="13883"/>
                  <a:pt x="198263" y="13491"/>
                </a:cubicBezTo>
                <a:cubicBezTo>
                  <a:pt x="197560" y="13002"/>
                  <a:pt x="196656" y="12943"/>
                  <a:pt x="195810" y="12883"/>
                </a:cubicBezTo>
                <a:cubicBezTo>
                  <a:pt x="177757" y="11825"/>
                  <a:pt x="159684" y="11296"/>
                  <a:pt x="141606" y="11296"/>
                </a:cubicBezTo>
                <a:cubicBezTo>
                  <a:pt x="135278" y="11296"/>
                  <a:pt x="128950" y="11361"/>
                  <a:pt x="122623" y="11490"/>
                </a:cubicBezTo>
                <a:cubicBezTo>
                  <a:pt x="117854" y="11589"/>
                  <a:pt x="113070" y="11723"/>
                  <a:pt x="108293" y="11723"/>
                </a:cubicBezTo>
                <a:cubicBezTo>
                  <a:pt x="101561" y="11723"/>
                  <a:pt x="94841" y="11457"/>
                  <a:pt x="88190" y="10454"/>
                </a:cubicBezTo>
                <a:cubicBezTo>
                  <a:pt x="77248" y="8823"/>
                  <a:pt x="66711" y="5216"/>
                  <a:pt x="55888" y="2942"/>
                </a:cubicBezTo>
                <a:cubicBezTo>
                  <a:pt x="46605" y="988"/>
                  <a:pt x="37115" y="1"/>
                  <a:pt x="27633" y="1"/>
                </a:cubicBezTo>
                <a:close/>
              </a:path>
            </a:pathLst>
          </a:custGeom>
          <a:solidFill>
            <a:srgbClr val="4D3B60">
              <a:alpha val="59550"/>
            </a:srgbClr>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284" name="Google Shape;284;p7"/>
          <p:cNvGrpSpPr/>
          <p:nvPr/>
        </p:nvGrpSpPr>
        <p:grpSpPr>
          <a:xfrm flipH="1">
            <a:off x="557654" y="289310"/>
            <a:ext cx="11218568" cy="6022417"/>
            <a:chOff x="418241" y="216981"/>
            <a:chExt cx="8413926" cy="4516813"/>
          </a:xfrm>
        </p:grpSpPr>
        <p:sp>
          <p:nvSpPr>
            <p:cNvPr id="285" name="Google Shape;285;p7"/>
            <p:cNvSpPr/>
            <p:nvPr/>
          </p:nvSpPr>
          <p:spPr>
            <a:xfrm>
              <a:off x="418241" y="254294"/>
              <a:ext cx="8413926" cy="4479501"/>
            </a:xfrm>
            <a:custGeom>
              <a:avLst/>
              <a:gdLst/>
              <a:ahLst/>
              <a:cxnLst/>
              <a:rect l="l" t="t" r="r" b="b"/>
              <a:pathLst>
                <a:path w="268344" h="142864" extrusionOk="0">
                  <a:moveTo>
                    <a:pt x="252877" y="1"/>
                  </a:moveTo>
                  <a:lnTo>
                    <a:pt x="252877" y="1"/>
                  </a:lnTo>
                  <a:cubicBezTo>
                    <a:pt x="253699" y="3668"/>
                    <a:pt x="251532" y="7538"/>
                    <a:pt x="247401" y="7942"/>
                  </a:cubicBezTo>
                  <a:cubicBezTo>
                    <a:pt x="247184" y="7963"/>
                    <a:pt x="246970" y="7974"/>
                    <a:pt x="246760" y="7974"/>
                  </a:cubicBezTo>
                  <a:cubicBezTo>
                    <a:pt x="244817" y="7974"/>
                    <a:pt x="243130" y="7101"/>
                    <a:pt x="241733" y="5704"/>
                  </a:cubicBezTo>
                  <a:cubicBezTo>
                    <a:pt x="240341" y="4332"/>
                    <a:pt x="237917" y="547"/>
                    <a:pt x="235509" y="547"/>
                  </a:cubicBezTo>
                  <a:cubicBezTo>
                    <a:pt x="234992" y="547"/>
                    <a:pt x="234476" y="722"/>
                    <a:pt x="233970" y="1132"/>
                  </a:cubicBezTo>
                  <a:cubicBezTo>
                    <a:pt x="234147" y="4340"/>
                    <a:pt x="231873" y="7248"/>
                    <a:pt x="228671" y="7248"/>
                  </a:cubicBezTo>
                  <a:cubicBezTo>
                    <a:pt x="228212" y="7248"/>
                    <a:pt x="227735" y="7188"/>
                    <a:pt x="227243" y="7061"/>
                  </a:cubicBezTo>
                  <a:cubicBezTo>
                    <a:pt x="224850" y="6454"/>
                    <a:pt x="224124" y="4752"/>
                    <a:pt x="222945" y="2799"/>
                  </a:cubicBezTo>
                  <a:cubicBezTo>
                    <a:pt x="221733" y="779"/>
                    <a:pt x="219647" y="247"/>
                    <a:pt x="217490" y="247"/>
                  </a:cubicBezTo>
                  <a:cubicBezTo>
                    <a:pt x="216595" y="247"/>
                    <a:pt x="215687" y="338"/>
                    <a:pt x="214825" y="453"/>
                  </a:cubicBezTo>
                  <a:cubicBezTo>
                    <a:pt x="214361" y="2978"/>
                    <a:pt x="213134" y="5478"/>
                    <a:pt x="210622" y="6502"/>
                  </a:cubicBezTo>
                  <a:cubicBezTo>
                    <a:pt x="209949" y="6776"/>
                    <a:pt x="209224" y="6913"/>
                    <a:pt x="208502" y="6913"/>
                  </a:cubicBezTo>
                  <a:cubicBezTo>
                    <a:pt x="207064" y="6913"/>
                    <a:pt x="205636" y="6373"/>
                    <a:pt x="204645" y="5311"/>
                  </a:cubicBezTo>
                  <a:cubicBezTo>
                    <a:pt x="204443" y="4097"/>
                    <a:pt x="204312" y="2870"/>
                    <a:pt x="204312" y="1608"/>
                  </a:cubicBezTo>
                  <a:lnTo>
                    <a:pt x="198775" y="2061"/>
                  </a:lnTo>
                  <a:cubicBezTo>
                    <a:pt x="199264" y="5704"/>
                    <a:pt x="198847" y="10431"/>
                    <a:pt x="194239" y="10657"/>
                  </a:cubicBezTo>
                  <a:cubicBezTo>
                    <a:pt x="194128" y="10662"/>
                    <a:pt x="194018" y="10665"/>
                    <a:pt x="193910" y="10665"/>
                  </a:cubicBezTo>
                  <a:cubicBezTo>
                    <a:pt x="189088" y="10665"/>
                    <a:pt x="187323" y="5543"/>
                    <a:pt x="186310" y="1561"/>
                  </a:cubicBezTo>
                  <a:cubicBezTo>
                    <a:pt x="185874" y="1573"/>
                    <a:pt x="185440" y="1578"/>
                    <a:pt x="185005" y="1578"/>
                  </a:cubicBezTo>
                  <a:cubicBezTo>
                    <a:pt x="183511" y="1578"/>
                    <a:pt x="182021" y="1522"/>
                    <a:pt x="180532" y="1522"/>
                  </a:cubicBezTo>
                  <a:cubicBezTo>
                    <a:pt x="180334" y="1522"/>
                    <a:pt x="180137" y="1523"/>
                    <a:pt x="179940" y="1525"/>
                  </a:cubicBezTo>
                  <a:cubicBezTo>
                    <a:pt x="181130" y="5347"/>
                    <a:pt x="178416" y="10788"/>
                    <a:pt x="174415" y="11359"/>
                  </a:cubicBezTo>
                  <a:cubicBezTo>
                    <a:pt x="174168" y="11393"/>
                    <a:pt x="173926" y="11410"/>
                    <a:pt x="173688" y="11410"/>
                  </a:cubicBezTo>
                  <a:cubicBezTo>
                    <a:pt x="169180" y="11410"/>
                    <a:pt x="166363" y="5498"/>
                    <a:pt x="166974" y="1358"/>
                  </a:cubicBezTo>
                  <a:cubicBezTo>
                    <a:pt x="166590" y="1311"/>
                    <a:pt x="166207" y="1288"/>
                    <a:pt x="165827" y="1288"/>
                  </a:cubicBezTo>
                  <a:cubicBezTo>
                    <a:pt x="162511" y="1288"/>
                    <a:pt x="159382" y="3027"/>
                    <a:pt x="156818" y="5121"/>
                  </a:cubicBezTo>
                  <a:cubicBezTo>
                    <a:pt x="155080" y="6549"/>
                    <a:pt x="153472" y="8764"/>
                    <a:pt x="151079" y="9038"/>
                  </a:cubicBezTo>
                  <a:cubicBezTo>
                    <a:pt x="150889" y="9059"/>
                    <a:pt x="150700" y="9069"/>
                    <a:pt x="150514" y="9069"/>
                  </a:cubicBezTo>
                  <a:cubicBezTo>
                    <a:pt x="146993" y="9069"/>
                    <a:pt x="144220" y="5432"/>
                    <a:pt x="143757" y="2085"/>
                  </a:cubicBezTo>
                  <a:cubicBezTo>
                    <a:pt x="142238" y="2420"/>
                    <a:pt x="140722" y="2585"/>
                    <a:pt x="139201" y="2585"/>
                  </a:cubicBezTo>
                  <a:cubicBezTo>
                    <a:pt x="137967" y="2585"/>
                    <a:pt x="136729" y="2476"/>
                    <a:pt x="135482" y="2263"/>
                  </a:cubicBezTo>
                  <a:cubicBezTo>
                    <a:pt x="134567" y="5723"/>
                    <a:pt x="131689" y="9529"/>
                    <a:pt x="127939" y="9529"/>
                  </a:cubicBezTo>
                  <a:cubicBezTo>
                    <a:pt x="127882" y="9529"/>
                    <a:pt x="127824" y="9528"/>
                    <a:pt x="127767" y="9526"/>
                  </a:cubicBezTo>
                  <a:cubicBezTo>
                    <a:pt x="123885" y="9407"/>
                    <a:pt x="121552" y="5180"/>
                    <a:pt x="121016" y="1656"/>
                  </a:cubicBezTo>
                  <a:cubicBezTo>
                    <a:pt x="118694" y="1620"/>
                    <a:pt x="116360" y="1596"/>
                    <a:pt x="114039" y="1561"/>
                  </a:cubicBezTo>
                  <a:lnTo>
                    <a:pt x="114039" y="1561"/>
                  </a:lnTo>
                  <a:cubicBezTo>
                    <a:pt x="114955" y="4716"/>
                    <a:pt x="113027" y="9026"/>
                    <a:pt x="109848" y="9919"/>
                  </a:cubicBezTo>
                  <a:cubicBezTo>
                    <a:pt x="109421" y="10041"/>
                    <a:pt x="109010" y="10098"/>
                    <a:pt x="108615" y="10098"/>
                  </a:cubicBezTo>
                  <a:cubicBezTo>
                    <a:pt x="104913" y="10098"/>
                    <a:pt x="102597" y="5108"/>
                    <a:pt x="102263" y="1644"/>
                  </a:cubicBezTo>
                  <a:cubicBezTo>
                    <a:pt x="99608" y="1561"/>
                    <a:pt x="96953" y="1501"/>
                    <a:pt x="94298" y="1430"/>
                  </a:cubicBezTo>
                  <a:cubicBezTo>
                    <a:pt x="93917" y="4918"/>
                    <a:pt x="91310" y="9145"/>
                    <a:pt x="87607" y="9240"/>
                  </a:cubicBezTo>
                  <a:cubicBezTo>
                    <a:pt x="87555" y="9242"/>
                    <a:pt x="87503" y="9242"/>
                    <a:pt x="87451" y="9242"/>
                  </a:cubicBezTo>
                  <a:cubicBezTo>
                    <a:pt x="83694" y="9242"/>
                    <a:pt x="81263" y="5430"/>
                    <a:pt x="81451" y="1965"/>
                  </a:cubicBezTo>
                  <a:lnTo>
                    <a:pt x="81451" y="1965"/>
                  </a:lnTo>
                  <a:cubicBezTo>
                    <a:pt x="79756" y="2208"/>
                    <a:pt x="78067" y="2324"/>
                    <a:pt x="76371" y="2324"/>
                  </a:cubicBezTo>
                  <a:cubicBezTo>
                    <a:pt x="75732" y="2324"/>
                    <a:pt x="75092" y="2308"/>
                    <a:pt x="74450" y="2275"/>
                  </a:cubicBezTo>
                  <a:lnTo>
                    <a:pt x="74450" y="2275"/>
                  </a:lnTo>
                  <a:cubicBezTo>
                    <a:pt x="74587" y="5677"/>
                    <a:pt x="72010" y="9057"/>
                    <a:pt x="68439" y="9057"/>
                  </a:cubicBezTo>
                  <a:cubicBezTo>
                    <a:pt x="68286" y="9057"/>
                    <a:pt x="68130" y="9051"/>
                    <a:pt x="67973" y="9038"/>
                  </a:cubicBezTo>
                  <a:cubicBezTo>
                    <a:pt x="64402" y="8752"/>
                    <a:pt x="62032" y="5168"/>
                    <a:pt x="62461" y="1823"/>
                  </a:cubicBezTo>
                  <a:cubicBezTo>
                    <a:pt x="60008" y="1596"/>
                    <a:pt x="57555" y="1370"/>
                    <a:pt x="55079" y="1144"/>
                  </a:cubicBezTo>
                  <a:lnTo>
                    <a:pt x="55079" y="1144"/>
                  </a:lnTo>
                  <a:cubicBezTo>
                    <a:pt x="55900" y="4811"/>
                    <a:pt x="53745" y="8681"/>
                    <a:pt x="49602" y="9085"/>
                  </a:cubicBezTo>
                  <a:cubicBezTo>
                    <a:pt x="49386" y="9106"/>
                    <a:pt x="49172" y="9117"/>
                    <a:pt x="48961" y="9117"/>
                  </a:cubicBezTo>
                  <a:cubicBezTo>
                    <a:pt x="47018" y="9117"/>
                    <a:pt x="45331" y="8243"/>
                    <a:pt x="43935" y="6847"/>
                  </a:cubicBezTo>
                  <a:cubicBezTo>
                    <a:pt x="42553" y="5475"/>
                    <a:pt x="40130" y="1690"/>
                    <a:pt x="37722" y="1690"/>
                  </a:cubicBezTo>
                  <a:cubicBezTo>
                    <a:pt x="37205" y="1690"/>
                    <a:pt x="36689" y="1865"/>
                    <a:pt x="36184" y="2275"/>
                  </a:cubicBezTo>
                  <a:cubicBezTo>
                    <a:pt x="36350" y="5483"/>
                    <a:pt x="34084" y="8391"/>
                    <a:pt x="30884" y="8391"/>
                  </a:cubicBezTo>
                  <a:cubicBezTo>
                    <a:pt x="30426" y="8391"/>
                    <a:pt x="29948" y="8331"/>
                    <a:pt x="29457" y="8204"/>
                  </a:cubicBezTo>
                  <a:cubicBezTo>
                    <a:pt x="27064" y="7597"/>
                    <a:pt x="26325" y="5895"/>
                    <a:pt x="25159" y="3942"/>
                  </a:cubicBezTo>
                  <a:cubicBezTo>
                    <a:pt x="23947" y="1922"/>
                    <a:pt x="21861" y="1390"/>
                    <a:pt x="19699" y="1390"/>
                  </a:cubicBezTo>
                  <a:cubicBezTo>
                    <a:pt x="18802" y="1390"/>
                    <a:pt x="17892" y="1481"/>
                    <a:pt x="17027" y="1596"/>
                  </a:cubicBezTo>
                  <a:cubicBezTo>
                    <a:pt x="16562" y="4121"/>
                    <a:pt x="15348" y="6621"/>
                    <a:pt x="12836" y="7657"/>
                  </a:cubicBezTo>
                  <a:cubicBezTo>
                    <a:pt x="12163" y="7931"/>
                    <a:pt x="11436" y="8067"/>
                    <a:pt x="10711" y="8067"/>
                  </a:cubicBezTo>
                  <a:cubicBezTo>
                    <a:pt x="9072" y="8067"/>
                    <a:pt x="7440" y="7372"/>
                    <a:pt x="6466" y="6002"/>
                  </a:cubicBezTo>
                  <a:cubicBezTo>
                    <a:pt x="6001" y="5359"/>
                    <a:pt x="5787" y="4573"/>
                    <a:pt x="5430" y="3870"/>
                  </a:cubicBezTo>
                  <a:cubicBezTo>
                    <a:pt x="5311" y="3620"/>
                    <a:pt x="5168" y="3382"/>
                    <a:pt x="5037" y="3132"/>
                  </a:cubicBezTo>
                  <a:cubicBezTo>
                    <a:pt x="4918" y="3799"/>
                    <a:pt x="4739" y="4513"/>
                    <a:pt x="4716" y="5168"/>
                  </a:cubicBezTo>
                  <a:cubicBezTo>
                    <a:pt x="4632" y="8407"/>
                    <a:pt x="5049" y="11657"/>
                    <a:pt x="5275" y="14884"/>
                  </a:cubicBezTo>
                  <a:cubicBezTo>
                    <a:pt x="5966" y="24683"/>
                    <a:pt x="6109" y="34481"/>
                    <a:pt x="5656" y="44292"/>
                  </a:cubicBezTo>
                  <a:cubicBezTo>
                    <a:pt x="5227" y="53746"/>
                    <a:pt x="4465" y="63163"/>
                    <a:pt x="4442" y="72629"/>
                  </a:cubicBezTo>
                  <a:cubicBezTo>
                    <a:pt x="4442" y="91000"/>
                    <a:pt x="1953" y="121802"/>
                    <a:pt x="1" y="140030"/>
                  </a:cubicBezTo>
                  <a:cubicBezTo>
                    <a:pt x="10133" y="140292"/>
                    <a:pt x="21861" y="140542"/>
                    <a:pt x="32005" y="140780"/>
                  </a:cubicBezTo>
                  <a:cubicBezTo>
                    <a:pt x="32432" y="140790"/>
                    <a:pt x="32865" y="140794"/>
                    <a:pt x="33303" y="140794"/>
                  </a:cubicBezTo>
                  <a:cubicBezTo>
                    <a:pt x="39120" y="140794"/>
                    <a:pt x="45822" y="140011"/>
                    <a:pt x="51986" y="140011"/>
                  </a:cubicBezTo>
                  <a:cubicBezTo>
                    <a:pt x="54034" y="140011"/>
                    <a:pt x="56023" y="140097"/>
                    <a:pt x="57901" y="140328"/>
                  </a:cubicBezTo>
                  <a:cubicBezTo>
                    <a:pt x="60644" y="140666"/>
                    <a:pt x="63457" y="140791"/>
                    <a:pt x="66310" y="140791"/>
                  </a:cubicBezTo>
                  <a:cubicBezTo>
                    <a:pt x="74253" y="140791"/>
                    <a:pt x="82509" y="139825"/>
                    <a:pt x="90440" y="139825"/>
                  </a:cubicBezTo>
                  <a:cubicBezTo>
                    <a:pt x="92977" y="139825"/>
                    <a:pt x="95480" y="139924"/>
                    <a:pt x="97930" y="140185"/>
                  </a:cubicBezTo>
                  <a:cubicBezTo>
                    <a:pt x="99141" y="140313"/>
                    <a:pt x="100272" y="140365"/>
                    <a:pt x="101352" y="140365"/>
                  </a:cubicBezTo>
                  <a:cubicBezTo>
                    <a:pt x="105972" y="140365"/>
                    <a:pt x="109648" y="139412"/>
                    <a:pt x="114616" y="139412"/>
                  </a:cubicBezTo>
                  <a:cubicBezTo>
                    <a:pt x="115049" y="139412"/>
                    <a:pt x="115490" y="139419"/>
                    <a:pt x="115944" y="139435"/>
                  </a:cubicBezTo>
                  <a:cubicBezTo>
                    <a:pt x="123474" y="139709"/>
                    <a:pt x="129341" y="139734"/>
                    <a:pt x="136298" y="139734"/>
                  </a:cubicBezTo>
                  <a:cubicBezTo>
                    <a:pt x="137788" y="139734"/>
                    <a:pt x="139329" y="139732"/>
                    <a:pt x="140947" y="139732"/>
                  </a:cubicBezTo>
                  <a:cubicBezTo>
                    <a:pt x="151020" y="139732"/>
                    <a:pt x="160771" y="137923"/>
                    <a:pt x="170855" y="137804"/>
                  </a:cubicBezTo>
                  <a:cubicBezTo>
                    <a:pt x="171343" y="137798"/>
                    <a:pt x="171846" y="137796"/>
                    <a:pt x="172360" y="137796"/>
                  </a:cubicBezTo>
                  <a:cubicBezTo>
                    <a:pt x="183143" y="137796"/>
                    <a:pt x="199341" y="138940"/>
                    <a:pt x="204205" y="139304"/>
                  </a:cubicBezTo>
                  <a:cubicBezTo>
                    <a:pt x="205133" y="139375"/>
                    <a:pt x="205633" y="139411"/>
                    <a:pt x="205633" y="139411"/>
                  </a:cubicBezTo>
                  <a:lnTo>
                    <a:pt x="236578" y="141364"/>
                  </a:lnTo>
                  <a:lnTo>
                    <a:pt x="260307" y="142864"/>
                  </a:lnTo>
                  <a:cubicBezTo>
                    <a:pt x="260307" y="142864"/>
                    <a:pt x="268344" y="120992"/>
                    <a:pt x="261200" y="15765"/>
                  </a:cubicBezTo>
                  <a:lnTo>
                    <a:pt x="260259" y="668"/>
                  </a:lnTo>
                  <a:cubicBezTo>
                    <a:pt x="257807" y="453"/>
                    <a:pt x="255342" y="227"/>
                    <a:pt x="252877" y="1"/>
                  </a:cubicBezTo>
                  <a:close/>
                </a:path>
              </a:pathLst>
            </a:custGeom>
            <a:solidFill>
              <a:srgbClr val="F6EF89"/>
            </a:solid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86" name="Google Shape;286;p7"/>
            <p:cNvSpPr/>
            <p:nvPr/>
          </p:nvSpPr>
          <p:spPr>
            <a:xfrm>
              <a:off x="418241" y="216981"/>
              <a:ext cx="8413926" cy="4516813"/>
            </a:xfrm>
            <a:custGeom>
              <a:avLst/>
              <a:gdLst/>
              <a:ahLst/>
              <a:cxnLst/>
              <a:rect l="l" t="t" r="r" b="b"/>
              <a:pathLst>
                <a:path w="268344" h="144054" fill="none" extrusionOk="0">
                  <a:moveTo>
                    <a:pt x="261200" y="16955"/>
                  </a:moveTo>
                  <a:lnTo>
                    <a:pt x="260259" y="1858"/>
                  </a:lnTo>
                  <a:cubicBezTo>
                    <a:pt x="257807" y="1643"/>
                    <a:pt x="255342" y="1417"/>
                    <a:pt x="252877" y="1191"/>
                  </a:cubicBezTo>
                  <a:cubicBezTo>
                    <a:pt x="253699" y="4858"/>
                    <a:pt x="251532" y="8728"/>
                    <a:pt x="247401" y="9132"/>
                  </a:cubicBezTo>
                  <a:cubicBezTo>
                    <a:pt x="245186" y="9347"/>
                    <a:pt x="243281" y="8442"/>
                    <a:pt x="241733" y="6894"/>
                  </a:cubicBezTo>
                  <a:cubicBezTo>
                    <a:pt x="240043" y="5227"/>
                    <a:pt x="236828" y="0"/>
                    <a:pt x="233970" y="2322"/>
                  </a:cubicBezTo>
                  <a:cubicBezTo>
                    <a:pt x="234173" y="5989"/>
                    <a:pt x="231172" y="9263"/>
                    <a:pt x="227243" y="8251"/>
                  </a:cubicBezTo>
                  <a:cubicBezTo>
                    <a:pt x="224850" y="7644"/>
                    <a:pt x="224124" y="5942"/>
                    <a:pt x="222945" y="3989"/>
                  </a:cubicBezTo>
                  <a:cubicBezTo>
                    <a:pt x="221231" y="1131"/>
                    <a:pt x="217766" y="1250"/>
                    <a:pt x="214825" y="1643"/>
                  </a:cubicBezTo>
                  <a:cubicBezTo>
                    <a:pt x="214361" y="4168"/>
                    <a:pt x="213134" y="6668"/>
                    <a:pt x="210622" y="7692"/>
                  </a:cubicBezTo>
                  <a:cubicBezTo>
                    <a:pt x="208610" y="8513"/>
                    <a:pt x="206134" y="8097"/>
                    <a:pt x="204645" y="6501"/>
                  </a:cubicBezTo>
                  <a:cubicBezTo>
                    <a:pt x="204443" y="5287"/>
                    <a:pt x="204312" y="4060"/>
                    <a:pt x="204312" y="2798"/>
                  </a:cubicBezTo>
                  <a:lnTo>
                    <a:pt x="198775" y="3251"/>
                  </a:lnTo>
                  <a:cubicBezTo>
                    <a:pt x="199264" y="6894"/>
                    <a:pt x="198847" y="11621"/>
                    <a:pt x="194239" y="11847"/>
                  </a:cubicBezTo>
                  <a:cubicBezTo>
                    <a:pt x="189167" y="12085"/>
                    <a:pt x="187345" y="6823"/>
                    <a:pt x="186310" y="2751"/>
                  </a:cubicBezTo>
                  <a:cubicBezTo>
                    <a:pt x="184178" y="2810"/>
                    <a:pt x="182059" y="2691"/>
                    <a:pt x="179940" y="2715"/>
                  </a:cubicBezTo>
                  <a:cubicBezTo>
                    <a:pt x="181130" y="6537"/>
                    <a:pt x="178416" y="11978"/>
                    <a:pt x="174415" y="12549"/>
                  </a:cubicBezTo>
                  <a:cubicBezTo>
                    <a:pt x="169486" y="13228"/>
                    <a:pt x="166331" y="6906"/>
                    <a:pt x="166974" y="2548"/>
                  </a:cubicBezTo>
                  <a:cubicBezTo>
                    <a:pt x="163235" y="2084"/>
                    <a:pt x="159675" y="3977"/>
                    <a:pt x="156818" y="6311"/>
                  </a:cubicBezTo>
                  <a:cubicBezTo>
                    <a:pt x="155080" y="7739"/>
                    <a:pt x="153472" y="9954"/>
                    <a:pt x="151079" y="10228"/>
                  </a:cubicBezTo>
                  <a:cubicBezTo>
                    <a:pt x="147293" y="10644"/>
                    <a:pt x="144245" y="6799"/>
                    <a:pt x="143757" y="3275"/>
                  </a:cubicBezTo>
                  <a:cubicBezTo>
                    <a:pt x="141006" y="3882"/>
                    <a:pt x="138268" y="3929"/>
                    <a:pt x="135482" y="3453"/>
                  </a:cubicBezTo>
                  <a:cubicBezTo>
                    <a:pt x="134553" y="6965"/>
                    <a:pt x="131600" y="10835"/>
                    <a:pt x="127767" y="10716"/>
                  </a:cubicBezTo>
                  <a:cubicBezTo>
                    <a:pt x="123885" y="10597"/>
                    <a:pt x="121552" y="6370"/>
                    <a:pt x="121016" y="2846"/>
                  </a:cubicBezTo>
                  <a:cubicBezTo>
                    <a:pt x="118694" y="2810"/>
                    <a:pt x="116360" y="2786"/>
                    <a:pt x="114039" y="2751"/>
                  </a:cubicBezTo>
                  <a:cubicBezTo>
                    <a:pt x="114955" y="5906"/>
                    <a:pt x="113027" y="10216"/>
                    <a:pt x="109848" y="11109"/>
                  </a:cubicBezTo>
                  <a:cubicBezTo>
                    <a:pt x="105430" y="12371"/>
                    <a:pt x="102633" y="6668"/>
                    <a:pt x="102263" y="2834"/>
                  </a:cubicBezTo>
                  <a:cubicBezTo>
                    <a:pt x="99608" y="2751"/>
                    <a:pt x="96953" y="2691"/>
                    <a:pt x="94298" y="2620"/>
                  </a:cubicBezTo>
                  <a:cubicBezTo>
                    <a:pt x="93917" y="6108"/>
                    <a:pt x="91310" y="10335"/>
                    <a:pt x="87607" y="10430"/>
                  </a:cubicBezTo>
                  <a:cubicBezTo>
                    <a:pt x="83761" y="10537"/>
                    <a:pt x="81261" y="6668"/>
                    <a:pt x="81451" y="3155"/>
                  </a:cubicBezTo>
                  <a:cubicBezTo>
                    <a:pt x="79118" y="3489"/>
                    <a:pt x="76796" y="3584"/>
                    <a:pt x="74450" y="3465"/>
                  </a:cubicBezTo>
                  <a:cubicBezTo>
                    <a:pt x="74593" y="7013"/>
                    <a:pt x="71783" y="10537"/>
                    <a:pt x="67973" y="10228"/>
                  </a:cubicBezTo>
                  <a:cubicBezTo>
                    <a:pt x="64402" y="9942"/>
                    <a:pt x="62032" y="6358"/>
                    <a:pt x="62461" y="3013"/>
                  </a:cubicBezTo>
                  <a:cubicBezTo>
                    <a:pt x="60008" y="2786"/>
                    <a:pt x="57555" y="2560"/>
                    <a:pt x="55079" y="2334"/>
                  </a:cubicBezTo>
                  <a:cubicBezTo>
                    <a:pt x="55900" y="6001"/>
                    <a:pt x="53745" y="9871"/>
                    <a:pt x="49602" y="10275"/>
                  </a:cubicBezTo>
                  <a:cubicBezTo>
                    <a:pt x="47388" y="10490"/>
                    <a:pt x="45483" y="9585"/>
                    <a:pt x="43935" y="8037"/>
                  </a:cubicBezTo>
                  <a:cubicBezTo>
                    <a:pt x="42256" y="6370"/>
                    <a:pt x="39041" y="1143"/>
                    <a:pt x="36184" y="3465"/>
                  </a:cubicBezTo>
                  <a:cubicBezTo>
                    <a:pt x="36374" y="7132"/>
                    <a:pt x="33386" y="10406"/>
                    <a:pt x="29457" y="9394"/>
                  </a:cubicBezTo>
                  <a:cubicBezTo>
                    <a:pt x="27064" y="8787"/>
                    <a:pt x="26325" y="7085"/>
                    <a:pt x="25159" y="5132"/>
                  </a:cubicBezTo>
                  <a:cubicBezTo>
                    <a:pt x="23444" y="2274"/>
                    <a:pt x="19979" y="2393"/>
                    <a:pt x="17027" y="2786"/>
                  </a:cubicBezTo>
                  <a:cubicBezTo>
                    <a:pt x="16562" y="5311"/>
                    <a:pt x="15348" y="7811"/>
                    <a:pt x="12836" y="8847"/>
                  </a:cubicBezTo>
                  <a:cubicBezTo>
                    <a:pt x="10645" y="9740"/>
                    <a:pt x="7871" y="9168"/>
                    <a:pt x="6466" y="7192"/>
                  </a:cubicBezTo>
                  <a:cubicBezTo>
                    <a:pt x="6001" y="6549"/>
                    <a:pt x="5787" y="5763"/>
                    <a:pt x="5430" y="5060"/>
                  </a:cubicBezTo>
                  <a:cubicBezTo>
                    <a:pt x="5311" y="4810"/>
                    <a:pt x="5168" y="4572"/>
                    <a:pt x="5037" y="4322"/>
                  </a:cubicBezTo>
                  <a:cubicBezTo>
                    <a:pt x="4918" y="4989"/>
                    <a:pt x="4739" y="5703"/>
                    <a:pt x="4716" y="6358"/>
                  </a:cubicBezTo>
                  <a:cubicBezTo>
                    <a:pt x="4632" y="9597"/>
                    <a:pt x="5049" y="12847"/>
                    <a:pt x="5275" y="16074"/>
                  </a:cubicBezTo>
                  <a:cubicBezTo>
                    <a:pt x="5966" y="25873"/>
                    <a:pt x="6109" y="35671"/>
                    <a:pt x="5656" y="45482"/>
                  </a:cubicBezTo>
                  <a:cubicBezTo>
                    <a:pt x="5227" y="54936"/>
                    <a:pt x="4465" y="64353"/>
                    <a:pt x="4442" y="73819"/>
                  </a:cubicBezTo>
                  <a:cubicBezTo>
                    <a:pt x="4442" y="92190"/>
                    <a:pt x="1953" y="122992"/>
                    <a:pt x="1" y="141220"/>
                  </a:cubicBezTo>
                  <a:cubicBezTo>
                    <a:pt x="10133" y="141482"/>
                    <a:pt x="21861" y="141732"/>
                    <a:pt x="32005" y="141970"/>
                  </a:cubicBezTo>
                  <a:cubicBezTo>
                    <a:pt x="39994" y="142149"/>
                    <a:pt x="49947" y="140541"/>
                    <a:pt x="57901" y="141518"/>
                  </a:cubicBezTo>
                  <a:cubicBezTo>
                    <a:pt x="70724" y="143101"/>
                    <a:pt x="85071" y="140006"/>
                    <a:pt x="97930" y="141375"/>
                  </a:cubicBezTo>
                  <a:cubicBezTo>
                    <a:pt x="104776" y="142101"/>
                    <a:pt x="109062" y="140387"/>
                    <a:pt x="115944" y="140625"/>
                  </a:cubicBezTo>
                  <a:cubicBezTo>
                    <a:pt x="125088" y="140958"/>
                    <a:pt x="131779" y="140922"/>
                    <a:pt x="140947" y="140922"/>
                  </a:cubicBezTo>
                  <a:cubicBezTo>
                    <a:pt x="151020" y="140922"/>
                    <a:pt x="160771" y="139113"/>
                    <a:pt x="170855" y="138994"/>
                  </a:cubicBezTo>
                  <a:cubicBezTo>
                    <a:pt x="181571" y="138875"/>
                    <a:pt x="199109" y="140113"/>
                    <a:pt x="204205" y="140494"/>
                  </a:cubicBezTo>
                  <a:cubicBezTo>
                    <a:pt x="205133" y="140565"/>
                    <a:pt x="205633" y="140601"/>
                    <a:pt x="205633" y="140601"/>
                  </a:cubicBezTo>
                  <a:lnTo>
                    <a:pt x="236578" y="142554"/>
                  </a:lnTo>
                  <a:lnTo>
                    <a:pt x="260307" y="144054"/>
                  </a:lnTo>
                  <a:cubicBezTo>
                    <a:pt x="260307" y="144054"/>
                    <a:pt x="268344" y="122182"/>
                    <a:pt x="261200" y="16955"/>
                  </a:cubicBezTo>
                  <a:close/>
                </a:path>
              </a:pathLst>
            </a:custGeom>
            <a:noFill/>
            <a:ln w="38100" cap="flat" cmpd="sng">
              <a:solidFill>
                <a:schemeClr val="dk1"/>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287" name="Google Shape;287;p7"/>
          <p:cNvSpPr txBox="1">
            <a:spLocks noGrp="1"/>
          </p:cNvSpPr>
          <p:nvPr>
            <p:ph type="title"/>
          </p:nvPr>
        </p:nvSpPr>
        <p:spPr>
          <a:xfrm>
            <a:off x="950967" y="963168"/>
            <a:ext cx="10290000" cy="763600"/>
          </a:xfrm>
          <a:prstGeom prst="rect">
            <a:avLst/>
          </a:prstGeom>
        </p:spPr>
        <p:txBody>
          <a:bodyPr spcFirstLastPara="1" wrap="square" lIns="0" tIns="0" rIns="0" bIns="0" anchor="b" anchorCtr="0">
            <a:noAutofit/>
          </a:bodyPr>
          <a:lstStyle>
            <a:lvl1pPr lvl="0" algn="ctr" rtl="0">
              <a:spcBef>
                <a:spcPts val="0"/>
              </a:spcBef>
              <a:spcAft>
                <a:spcPts val="0"/>
              </a:spcAft>
              <a:buClr>
                <a:schemeClr val="dk2"/>
              </a:buClr>
              <a:buSzPts val="2800"/>
              <a:buFont typeface="RocknRoll One"/>
              <a:buNone/>
              <a:defRPr sz="5320" b="1">
                <a:solidFill>
                  <a:schemeClr val="dk2"/>
                </a:solidFill>
              </a:defRPr>
            </a:lvl1pPr>
            <a:lvl2pPr lvl="1" rtl="0">
              <a:spcBef>
                <a:spcPts val="0"/>
              </a:spcBef>
              <a:spcAft>
                <a:spcPts val="0"/>
              </a:spcAft>
              <a:buClr>
                <a:schemeClr val="dk2"/>
              </a:buClr>
              <a:buSzPts val="2800"/>
              <a:buNone/>
              <a:defRPr sz="3724">
                <a:solidFill>
                  <a:schemeClr val="dk2"/>
                </a:solidFill>
              </a:defRPr>
            </a:lvl2pPr>
            <a:lvl3pPr lvl="2" rtl="0">
              <a:spcBef>
                <a:spcPts val="0"/>
              </a:spcBef>
              <a:spcAft>
                <a:spcPts val="0"/>
              </a:spcAft>
              <a:buClr>
                <a:schemeClr val="dk2"/>
              </a:buClr>
              <a:buSzPts val="2800"/>
              <a:buNone/>
              <a:defRPr sz="3724">
                <a:solidFill>
                  <a:schemeClr val="dk2"/>
                </a:solidFill>
              </a:defRPr>
            </a:lvl3pPr>
            <a:lvl4pPr lvl="3" rtl="0">
              <a:spcBef>
                <a:spcPts val="0"/>
              </a:spcBef>
              <a:spcAft>
                <a:spcPts val="0"/>
              </a:spcAft>
              <a:buClr>
                <a:schemeClr val="dk2"/>
              </a:buClr>
              <a:buSzPts val="2800"/>
              <a:buNone/>
              <a:defRPr sz="3724">
                <a:solidFill>
                  <a:schemeClr val="dk2"/>
                </a:solidFill>
              </a:defRPr>
            </a:lvl4pPr>
            <a:lvl5pPr lvl="4" rtl="0">
              <a:spcBef>
                <a:spcPts val="0"/>
              </a:spcBef>
              <a:spcAft>
                <a:spcPts val="0"/>
              </a:spcAft>
              <a:buClr>
                <a:schemeClr val="dk2"/>
              </a:buClr>
              <a:buSzPts val="2800"/>
              <a:buNone/>
              <a:defRPr sz="3724">
                <a:solidFill>
                  <a:schemeClr val="dk2"/>
                </a:solidFill>
              </a:defRPr>
            </a:lvl5pPr>
            <a:lvl6pPr lvl="5" rtl="0">
              <a:spcBef>
                <a:spcPts val="0"/>
              </a:spcBef>
              <a:spcAft>
                <a:spcPts val="0"/>
              </a:spcAft>
              <a:buClr>
                <a:schemeClr val="dk2"/>
              </a:buClr>
              <a:buSzPts val="2800"/>
              <a:buNone/>
              <a:defRPr sz="3724">
                <a:solidFill>
                  <a:schemeClr val="dk2"/>
                </a:solidFill>
              </a:defRPr>
            </a:lvl6pPr>
            <a:lvl7pPr lvl="6" rtl="0">
              <a:spcBef>
                <a:spcPts val="0"/>
              </a:spcBef>
              <a:spcAft>
                <a:spcPts val="0"/>
              </a:spcAft>
              <a:buClr>
                <a:schemeClr val="dk2"/>
              </a:buClr>
              <a:buSzPts val="2800"/>
              <a:buNone/>
              <a:defRPr sz="3724">
                <a:solidFill>
                  <a:schemeClr val="dk2"/>
                </a:solidFill>
              </a:defRPr>
            </a:lvl7pPr>
            <a:lvl8pPr lvl="7" rtl="0">
              <a:spcBef>
                <a:spcPts val="0"/>
              </a:spcBef>
              <a:spcAft>
                <a:spcPts val="0"/>
              </a:spcAft>
              <a:buClr>
                <a:schemeClr val="dk2"/>
              </a:buClr>
              <a:buSzPts val="2800"/>
              <a:buNone/>
              <a:defRPr sz="3724">
                <a:solidFill>
                  <a:schemeClr val="dk2"/>
                </a:solidFill>
              </a:defRPr>
            </a:lvl8pPr>
            <a:lvl9pPr lvl="8" rtl="0">
              <a:spcBef>
                <a:spcPts val="0"/>
              </a:spcBef>
              <a:spcAft>
                <a:spcPts val="0"/>
              </a:spcAft>
              <a:buClr>
                <a:schemeClr val="dk2"/>
              </a:buClr>
              <a:buSzPts val="2800"/>
              <a:buNone/>
              <a:defRPr sz="3724">
                <a:solidFill>
                  <a:schemeClr val="dk2"/>
                </a:solidFill>
              </a:defRPr>
            </a:lvl9pPr>
          </a:lstStyle>
          <a:p>
            <a:endParaRPr/>
          </a:p>
        </p:txBody>
      </p:sp>
    </p:spTree>
    <p:extLst>
      <p:ext uri="{BB962C8B-B14F-4D97-AF65-F5344CB8AC3E}">
        <p14:creationId xmlns:p14="http://schemas.microsoft.com/office/powerpoint/2010/main" val="5627006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bg>
      <p:bgPr>
        <a:solidFill>
          <a:schemeClr val="accent2"/>
        </a:solidFill>
        <a:effectLst/>
      </p:bgPr>
    </p:bg>
    <p:spTree>
      <p:nvGrpSpPr>
        <p:cNvPr id="1" name="Shape 333"/>
        <p:cNvGrpSpPr/>
        <p:nvPr/>
      </p:nvGrpSpPr>
      <p:grpSpPr>
        <a:xfrm>
          <a:off x="0" y="0"/>
          <a:ext cx="0" cy="0"/>
          <a:chOff x="0" y="0"/>
          <a:chExt cx="0" cy="0"/>
        </a:xfrm>
      </p:grpSpPr>
      <p:grpSp>
        <p:nvGrpSpPr>
          <p:cNvPr id="334" name="Google Shape;334;p9"/>
          <p:cNvGrpSpPr/>
          <p:nvPr/>
        </p:nvGrpSpPr>
        <p:grpSpPr>
          <a:xfrm>
            <a:off x="-200" y="18400"/>
            <a:ext cx="12192000" cy="6821200"/>
            <a:chOff x="-150" y="13800"/>
            <a:chExt cx="9144000" cy="5115900"/>
          </a:xfrm>
        </p:grpSpPr>
        <p:grpSp>
          <p:nvGrpSpPr>
            <p:cNvPr id="335" name="Google Shape;335;p9"/>
            <p:cNvGrpSpPr/>
            <p:nvPr/>
          </p:nvGrpSpPr>
          <p:grpSpPr>
            <a:xfrm>
              <a:off x="318911" y="13800"/>
              <a:ext cx="8506178" cy="5115900"/>
              <a:chOff x="318911" y="-66425"/>
              <a:chExt cx="8506178" cy="5115900"/>
            </a:xfrm>
          </p:grpSpPr>
          <p:cxnSp>
            <p:nvCxnSpPr>
              <p:cNvPr id="336" name="Google Shape;336;p9"/>
              <p:cNvCxnSpPr/>
              <p:nvPr/>
            </p:nvCxnSpPr>
            <p:spPr>
              <a:xfrm>
                <a:off x="3189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37" name="Google Shape;337;p9"/>
              <p:cNvCxnSpPr/>
              <p:nvPr/>
            </p:nvCxnSpPr>
            <p:spPr>
              <a:xfrm>
                <a:off x="7055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38" name="Google Shape;338;p9"/>
              <p:cNvCxnSpPr/>
              <p:nvPr/>
            </p:nvCxnSpPr>
            <p:spPr>
              <a:xfrm>
                <a:off x="10922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39" name="Google Shape;339;p9"/>
              <p:cNvCxnSpPr/>
              <p:nvPr/>
            </p:nvCxnSpPr>
            <p:spPr>
              <a:xfrm>
                <a:off x="14788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40" name="Google Shape;340;p9"/>
              <p:cNvCxnSpPr/>
              <p:nvPr/>
            </p:nvCxnSpPr>
            <p:spPr>
              <a:xfrm>
                <a:off x="1865489"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41" name="Google Shape;341;p9"/>
              <p:cNvCxnSpPr/>
              <p:nvPr/>
            </p:nvCxnSpPr>
            <p:spPr>
              <a:xfrm>
                <a:off x="2252133"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42" name="Google Shape;342;p9"/>
              <p:cNvCxnSpPr/>
              <p:nvPr/>
            </p:nvCxnSpPr>
            <p:spPr>
              <a:xfrm>
                <a:off x="2638778"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43" name="Google Shape;343;p9"/>
              <p:cNvCxnSpPr/>
              <p:nvPr/>
            </p:nvCxnSpPr>
            <p:spPr>
              <a:xfrm>
                <a:off x="3025422"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44" name="Google Shape;344;p9"/>
              <p:cNvCxnSpPr/>
              <p:nvPr/>
            </p:nvCxnSpPr>
            <p:spPr>
              <a:xfrm>
                <a:off x="3412067"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45" name="Google Shape;345;p9"/>
              <p:cNvCxnSpPr/>
              <p:nvPr/>
            </p:nvCxnSpPr>
            <p:spPr>
              <a:xfrm>
                <a:off x="37987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46" name="Google Shape;346;p9"/>
              <p:cNvCxnSpPr/>
              <p:nvPr/>
            </p:nvCxnSpPr>
            <p:spPr>
              <a:xfrm>
                <a:off x="41853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47" name="Google Shape;347;p9"/>
              <p:cNvCxnSpPr/>
              <p:nvPr/>
            </p:nvCxnSpPr>
            <p:spPr>
              <a:xfrm>
                <a:off x="45720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48" name="Google Shape;348;p9"/>
              <p:cNvCxnSpPr/>
              <p:nvPr/>
            </p:nvCxnSpPr>
            <p:spPr>
              <a:xfrm>
                <a:off x="49586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49" name="Google Shape;349;p9"/>
              <p:cNvCxnSpPr/>
              <p:nvPr/>
            </p:nvCxnSpPr>
            <p:spPr>
              <a:xfrm>
                <a:off x="5345289"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50" name="Google Shape;350;p9"/>
              <p:cNvCxnSpPr/>
              <p:nvPr/>
            </p:nvCxnSpPr>
            <p:spPr>
              <a:xfrm>
                <a:off x="5731933"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51" name="Google Shape;351;p9"/>
              <p:cNvCxnSpPr/>
              <p:nvPr/>
            </p:nvCxnSpPr>
            <p:spPr>
              <a:xfrm>
                <a:off x="6118578"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52" name="Google Shape;352;p9"/>
              <p:cNvCxnSpPr/>
              <p:nvPr/>
            </p:nvCxnSpPr>
            <p:spPr>
              <a:xfrm>
                <a:off x="6505222"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53" name="Google Shape;353;p9"/>
              <p:cNvCxnSpPr/>
              <p:nvPr/>
            </p:nvCxnSpPr>
            <p:spPr>
              <a:xfrm>
                <a:off x="6891867"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54" name="Google Shape;354;p9"/>
              <p:cNvCxnSpPr/>
              <p:nvPr/>
            </p:nvCxnSpPr>
            <p:spPr>
              <a:xfrm>
                <a:off x="72785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55" name="Google Shape;355;p9"/>
              <p:cNvCxnSpPr/>
              <p:nvPr/>
            </p:nvCxnSpPr>
            <p:spPr>
              <a:xfrm>
                <a:off x="76651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56" name="Google Shape;356;p9"/>
              <p:cNvCxnSpPr/>
              <p:nvPr/>
            </p:nvCxnSpPr>
            <p:spPr>
              <a:xfrm>
                <a:off x="80518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57" name="Google Shape;357;p9"/>
              <p:cNvCxnSpPr/>
              <p:nvPr/>
            </p:nvCxnSpPr>
            <p:spPr>
              <a:xfrm>
                <a:off x="84384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358" name="Google Shape;358;p9"/>
              <p:cNvCxnSpPr/>
              <p:nvPr/>
            </p:nvCxnSpPr>
            <p:spPr>
              <a:xfrm>
                <a:off x="8825089" y="-66425"/>
                <a:ext cx="0" cy="5115900"/>
              </a:xfrm>
              <a:prstGeom prst="straightConnector1">
                <a:avLst/>
              </a:prstGeom>
              <a:noFill/>
              <a:ln w="9525" cap="flat" cmpd="sng">
                <a:solidFill>
                  <a:srgbClr val="4D3B60"/>
                </a:solidFill>
                <a:prstDash val="solid"/>
                <a:round/>
                <a:headEnd type="none" w="med" len="med"/>
                <a:tailEnd type="none" w="med" len="med"/>
              </a:ln>
            </p:spPr>
          </p:cxnSp>
        </p:grpSp>
        <p:cxnSp>
          <p:nvCxnSpPr>
            <p:cNvPr id="359" name="Google Shape;359;p9"/>
            <p:cNvCxnSpPr/>
            <p:nvPr/>
          </p:nvCxnSpPr>
          <p:spPr>
            <a:xfrm>
              <a:off x="-150" y="319350"/>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360" name="Google Shape;360;p9"/>
            <p:cNvCxnSpPr/>
            <p:nvPr/>
          </p:nvCxnSpPr>
          <p:spPr>
            <a:xfrm>
              <a:off x="-150" y="667692"/>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361" name="Google Shape;361;p9"/>
            <p:cNvCxnSpPr/>
            <p:nvPr/>
          </p:nvCxnSpPr>
          <p:spPr>
            <a:xfrm>
              <a:off x="-150" y="1016035"/>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362" name="Google Shape;362;p9"/>
            <p:cNvCxnSpPr/>
            <p:nvPr/>
          </p:nvCxnSpPr>
          <p:spPr>
            <a:xfrm>
              <a:off x="-150" y="1364377"/>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363" name="Google Shape;363;p9"/>
            <p:cNvCxnSpPr/>
            <p:nvPr/>
          </p:nvCxnSpPr>
          <p:spPr>
            <a:xfrm>
              <a:off x="-150" y="1712719"/>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364" name="Google Shape;364;p9"/>
            <p:cNvCxnSpPr/>
            <p:nvPr/>
          </p:nvCxnSpPr>
          <p:spPr>
            <a:xfrm>
              <a:off x="-150" y="2061062"/>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365" name="Google Shape;365;p9"/>
            <p:cNvCxnSpPr/>
            <p:nvPr/>
          </p:nvCxnSpPr>
          <p:spPr>
            <a:xfrm>
              <a:off x="-150" y="2409404"/>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366" name="Google Shape;366;p9"/>
            <p:cNvCxnSpPr/>
            <p:nvPr/>
          </p:nvCxnSpPr>
          <p:spPr>
            <a:xfrm>
              <a:off x="-150" y="2757746"/>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367" name="Google Shape;367;p9"/>
            <p:cNvCxnSpPr/>
            <p:nvPr/>
          </p:nvCxnSpPr>
          <p:spPr>
            <a:xfrm>
              <a:off x="-150" y="3106088"/>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368" name="Google Shape;368;p9"/>
            <p:cNvCxnSpPr/>
            <p:nvPr/>
          </p:nvCxnSpPr>
          <p:spPr>
            <a:xfrm>
              <a:off x="-150" y="3454431"/>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369" name="Google Shape;369;p9"/>
            <p:cNvCxnSpPr/>
            <p:nvPr/>
          </p:nvCxnSpPr>
          <p:spPr>
            <a:xfrm>
              <a:off x="-150" y="3802773"/>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370" name="Google Shape;370;p9"/>
            <p:cNvCxnSpPr/>
            <p:nvPr/>
          </p:nvCxnSpPr>
          <p:spPr>
            <a:xfrm>
              <a:off x="-150" y="4151115"/>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371" name="Google Shape;371;p9"/>
            <p:cNvCxnSpPr/>
            <p:nvPr/>
          </p:nvCxnSpPr>
          <p:spPr>
            <a:xfrm>
              <a:off x="-150" y="4499458"/>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372" name="Google Shape;372;p9"/>
            <p:cNvCxnSpPr/>
            <p:nvPr/>
          </p:nvCxnSpPr>
          <p:spPr>
            <a:xfrm>
              <a:off x="-150" y="4847800"/>
              <a:ext cx="9144000" cy="0"/>
            </a:xfrm>
            <a:prstGeom prst="straightConnector1">
              <a:avLst/>
            </a:prstGeom>
            <a:noFill/>
            <a:ln w="9525" cap="flat" cmpd="sng">
              <a:solidFill>
                <a:srgbClr val="4D3B60"/>
              </a:solidFill>
              <a:prstDash val="solid"/>
              <a:round/>
              <a:headEnd type="none" w="med" len="med"/>
              <a:tailEnd type="none" w="med" len="med"/>
            </a:ln>
          </p:spPr>
        </p:cxnSp>
      </p:grpSp>
      <p:sp>
        <p:nvSpPr>
          <p:cNvPr id="373" name="Google Shape;373;p9"/>
          <p:cNvSpPr/>
          <p:nvPr/>
        </p:nvSpPr>
        <p:spPr>
          <a:xfrm flipH="1">
            <a:off x="992194" y="5457032"/>
            <a:ext cx="10765091" cy="989605"/>
          </a:xfrm>
          <a:custGeom>
            <a:avLst/>
            <a:gdLst/>
            <a:ahLst/>
            <a:cxnLst/>
            <a:rect l="l" t="t" r="r" b="b"/>
            <a:pathLst>
              <a:path w="257497" h="23671" extrusionOk="0">
                <a:moveTo>
                  <a:pt x="27633" y="1"/>
                </a:moveTo>
                <a:cubicBezTo>
                  <a:pt x="25731" y="1"/>
                  <a:pt x="23830" y="40"/>
                  <a:pt x="21931" y="120"/>
                </a:cubicBezTo>
                <a:cubicBezTo>
                  <a:pt x="21624" y="133"/>
                  <a:pt x="21257" y="137"/>
                  <a:pt x="20846" y="137"/>
                </a:cubicBezTo>
                <a:cubicBezTo>
                  <a:pt x="20109" y="137"/>
                  <a:pt x="19228" y="124"/>
                  <a:pt x="18276" y="124"/>
                </a:cubicBezTo>
                <a:cubicBezTo>
                  <a:pt x="14353" y="124"/>
                  <a:pt x="9245" y="349"/>
                  <a:pt x="8251" y="2656"/>
                </a:cubicBezTo>
                <a:cubicBezTo>
                  <a:pt x="7703" y="3954"/>
                  <a:pt x="953" y="22313"/>
                  <a:pt x="0" y="22384"/>
                </a:cubicBezTo>
                <a:cubicBezTo>
                  <a:pt x="4904" y="22064"/>
                  <a:pt x="10033" y="21938"/>
                  <a:pt x="15314" y="21938"/>
                </a:cubicBezTo>
                <a:cubicBezTo>
                  <a:pt x="34886" y="21938"/>
                  <a:pt x="56550" y="23671"/>
                  <a:pt x="76616" y="23671"/>
                </a:cubicBezTo>
                <a:cubicBezTo>
                  <a:pt x="84945" y="23671"/>
                  <a:pt x="92998" y="23372"/>
                  <a:pt x="100513" y="22527"/>
                </a:cubicBezTo>
                <a:cubicBezTo>
                  <a:pt x="105763" y="21932"/>
                  <a:pt x="111002" y="20980"/>
                  <a:pt x="116288" y="20741"/>
                </a:cubicBezTo>
                <a:cubicBezTo>
                  <a:pt x="117304" y="20694"/>
                  <a:pt x="118319" y="20673"/>
                  <a:pt x="119334" y="20673"/>
                </a:cubicBezTo>
                <a:cubicBezTo>
                  <a:pt x="127230" y="20673"/>
                  <a:pt x="135105" y="21956"/>
                  <a:pt x="143018" y="22146"/>
                </a:cubicBezTo>
                <a:cubicBezTo>
                  <a:pt x="143758" y="22163"/>
                  <a:pt x="144498" y="22171"/>
                  <a:pt x="145239" y="22171"/>
                </a:cubicBezTo>
                <a:cubicBezTo>
                  <a:pt x="150270" y="22171"/>
                  <a:pt x="155294" y="21820"/>
                  <a:pt x="160318" y="21622"/>
                </a:cubicBezTo>
                <a:cubicBezTo>
                  <a:pt x="174093" y="21099"/>
                  <a:pt x="252079" y="21515"/>
                  <a:pt x="257318" y="19551"/>
                </a:cubicBezTo>
                <a:cubicBezTo>
                  <a:pt x="257497" y="16324"/>
                  <a:pt x="200978" y="18003"/>
                  <a:pt x="199513" y="15122"/>
                </a:cubicBezTo>
                <a:cubicBezTo>
                  <a:pt x="199204" y="14503"/>
                  <a:pt x="198846" y="13883"/>
                  <a:pt x="198263" y="13491"/>
                </a:cubicBezTo>
                <a:cubicBezTo>
                  <a:pt x="197560" y="13002"/>
                  <a:pt x="196656" y="12943"/>
                  <a:pt x="195810" y="12883"/>
                </a:cubicBezTo>
                <a:cubicBezTo>
                  <a:pt x="177757" y="11825"/>
                  <a:pt x="159684" y="11296"/>
                  <a:pt x="141606" y="11296"/>
                </a:cubicBezTo>
                <a:cubicBezTo>
                  <a:pt x="135278" y="11296"/>
                  <a:pt x="128950" y="11361"/>
                  <a:pt x="122623" y="11490"/>
                </a:cubicBezTo>
                <a:cubicBezTo>
                  <a:pt x="117854" y="11589"/>
                  <a:pt x="113070" y="11723"/>
                  <a:pt x="108293" y="11723"/>
                </a:cubicBezTo>
                <a:cubicBezTo>
                  <a:pt x="101561" y="11723"/>
                  <a:pt x="94841" y="11457"/>
                  <a:pt x="88190" y="10454"/>
                </a:cubicBezTo>
                <a:cubicBezTo>
                  <a:pt x="77248" y="8823"/>
                  <a:pt x="66711" y="5216"/>
                  <a:pt x="55888" y="2942"/>
                </a:cubicBezTo>
                <a:cubicBezTo>
                  <a:pt x="46605" y="988"/>
                  <a:pt x="37115" y="1"/>
                  <a:pt x="27633" y="1"/>
                </a:cubicBezTo>
                <a:close/>
              </a:path>
            </a:pathLst>
          </a:custGeom>
          <a:solidFill>
            <a:srgbClr val="4D3B60">
              <a:alpha val="59550"/>
            </a:srgbClr>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374" name="Google Shape;374;p9"/>
          <p:cNvGrpSpPr/>
          <p:nvPr/>
        </p:nvGrpSpPr>
        <p:grpSpPr>
          <a:xfrm flipH="1">
            <a:off x="557654" y="289310"/>
            <a:ext cx="11218568" cy="6022417"/>
            <a:chOff x="418241" y="216981"/>
            <a:chExt cx="8413926" cy="4516813"/>
          </a:xfrm>
        </p:grpSpPr>
        <p:sp>
          <p:nvSpPr>
            <p:cNvPr id="375" name="Google Shape;375;p9"/>
            <p:cNvSpPr/>
            <p:nvPr/>
          </p:nvSpPr>
          <p:spPr>
            <a:xfrm>
              <a:off x="418241" y="254294"/>
              <a:ext cx="8413926" cy="4479501"/>
            </a:xfrm>
            <a:custGeom>
              <a:avLst/>
              <a:gdLst/>
              <a:ahLst/>
              <a:cxnLst/>
              <a:rect l="l" t="t" r="r" b="b"/>
              <a:pathLst>
                <a:path w="268344" h="142864" extrusionOk="0">
                  <a:moveTo>
                    <a:pt x="252877" y="1"/>
                  </a:moveTo>
                  <a:lnTo>
                    <a:pt x="252877" y="1"/>
                  </a:lnTo>
                  <a:cubicBezTo>
                    <a:pt x="253699" y="3668"/>
                    <a:pt x="251532" y="7538"/>
                    <a:pt x="247401" y="7942"/>
                  </a:cubicBezTo>
                  <a:cubicBezTo>
                    <a:pt x="247184" y="7963"/>
                    <a:pt x="246970" y="7974"/>
                    <a:pt x="246760" y="7974"/>
                  </a:cubicBezTo>
                  <a:cubicBezTo>
                    <a:pt x="244817" y="7974"/>
                    <a:pt x="243130" y="7101"/>
                    <a:pt x="241733" y="5704"/>
                  </a:cubicBezTo>
                  <a:cubicBezTo>
                    <a:pt x="240341" y="4332"/>
                    <a:pt x="237917" y="547"/>
                    <a:pt x="235509" y="547"/>
                  </a:cubicBezTo>
                  <a:cubicBezTo>
                    <a:pt x="234992" y="547"/>
                    <a:pt x="234476" y="722"/>
                    <a:pt x="233970" y="1132"/>
                  </a:cubicBezTo>
                  <a:cubicBezTo>
                    <a:pt x="234147" y="4340"/>
                    <a:pt x="231873" y="7248"/>
                    <a:pt x="228671" y="7248"/>
                  </a:cubicBezTo>
                  <a:cubicBezTo>
                    <a:pt x="228212" y="7248"/>
                    <a:pt x="227735" y="7188"/>
                    <a:pt x="227243" y="7061"/>
                  </a:cubicBezTo>
                  <a:cubicBezTo>
                    <a:pt x="224850" y="6454"/>
                    <a:pt x="224124" y="4752"/>
                    <a:pt x="222945" y="2799"/>
                  </a:cubicBezTo>
                  <a:cubicBezTo>
                    <a:pt x="221733" y="779"/>
                    <a:pt x="219647" y="247"/>
                    <a:pt x="217490" y="247"/>
                  </a:cubicBezTo>
                  <a:cubicBezTo>
                    <a:pt x="216595" y="247"/>
                    <a:pt x="215687" y="338"/>
                    <a:pt x="214825" y="453"/>
                  </a:cubicBezTo>
                  <a:cubicBezTo>
                    <a:pt x="214361" y="2978"/>
                    <a:pt x="213134" y="5478"/>
                    <a:pt x="210622" y="6502"/>
                  </a:cubicBezTo>
                  <a:cubicBezTo>
                    <a:pt x="209949" y="6776"/>
                    <a:pt x="209224" y="6913"/>
                    <a:pt x="208502" y="6913"/>
                  </a:cubicBezTo>
                  <a:cubicBezTo>
                    <a:pt x="207064" y="6913"/>
                    <a:pt x="205636" y="6373"/>
                    <a:pt x="204645" y="5311"/>
                  </a:cubicBezTo>
                  <a:cubicBezTo>
                    <a:pt x="204443" y="4097"/>
                    <a:pt x="204312" y="2870"/>
                    <a:pt x="204312" y="1608"/>
                  </a:cubicBezTo>
                  <a:lnTo>
                    <a:pt x="198775" y="2061"/>
                  </a:lnTo>
                  <a:cubicBezTo>
                    <a:pt x="199264" y="5704"/>
                    <a:pt x="198847" y="10431"/>
                    <a:pt x="194239" y="10657"/>
                  </a:cubicBezTo>
                  <a:cubicBezTo>
                    <a:pt x="194128" y="10662"/>
                    <a:pt x="194018" y="10665"/>
                    <a:pt x="193910" y="10665"/>
                  </a:cubicBezTo>
                  <a:cubicBezTo>
                    <a:pt x="189088" y="10665"/>
                    <a:pt x="187323" y="5543"/>
                    <a:pt x="186310" y="1561"/>
                  </a:cubicBezTo>
                  <a:cubicBezTo>
                    <a:pt x="185874" y="1573"/>
                    <a:pt x="185440" y="1578"/>
                    <a:pt x="185005" y="1578"/>
                  </a:cubicBezTo>
                  <a:cubicBezTo>
                    <a:pt x="183511" y="1578"/>
                    <a:pt x="182021" y="1522"/>
                    <a:pt x="180532" y="1522"/>
                  </a:cubicBezTo>
                  <a:cubicBezTo>
                    <a:pt x="180334" y="1522"/>
                    <a:pt x="180137" y="1523"/>
                    <a:pt x="179940" y="1525"/>
                  </a:cubicBezTo>
                  <a:cubicBezTo>
                    <a:pt x="181130" y="5347"/>
                    <a:pt x="178416" y="10788"/>
                    <a:pt x="174415" y="11359"/>
                  </a:cubicBezTo>
                  <a:cubicBezTo>
                    <a:pt x="174168" y="11393"/>
                    <a:pt x="173926" y="11410"/>
                    <a:pt x="173688" y="11410"/>
                  </a:cubicBezTo>
                  <a:cubicBezTo>
                    <a:pt x="169180" y="11410"/>
                    <a:pt x="166363" y="5498"/>
                    <a:pt x="166974" y="1358"/>
                  </a:cubicBezTo>
                  <a:cubicBezTo>
                    <a:pt x="166590" y="1311"/>
                    <a:pt x="166207" y="1288"/>
                    <a:pt x="165827" y="1288"/>
                  </a:cubicBezTo>
                  <a:cubicBezTo>
                    <a:pt x="162511" y="1288"/>
                    <a:pt x="159382" y="3027"/>
                    <a:pt x="156818" y="5121"/>
                  </a:cubicBezTo>
                  <a:cubicBezTo>
                    <a:pt x="155080" y="6549"/>
                    <a:pt x="153472" y="8764"/>
                    <a:pt x="151079" y="9038"/>
                  </a:cubicBezTo>
                  <a:cubicBezTo>
                    <a:pt x="150889" y="9059"/>
                    <a:pt x="150700" y="9069"/>
                    <a:pt x="150514" y="9069"/>
                  </a:cubicBezTo>
                  <a:cubicBezTo>
                    <a:pt x="146993" y="9069"/>
                    <a:pt x="144220" y="5432"/>
                    <a:pt x="143757" y="2085"/>
                  </a:cubicBezTo>
                  <a:cubicBezTo>
                    <a:pt x="142238" y="2420"/>
                    <a:pt x="140722" y="2585"/>
                    <a:pt x="139201" y="2585"/>
                  </a:cubicBezTo>
                  <a:cubicBezTo>
                    <a:pt x="137967" y="2585"/>
                    <a:pt x="136729" y="2476"/>
                    <a:pt x="135482" y="2263"/>
                  </a:cubicBezTo>
                  <a:cubicBezTo>
                    <a:pt x="134567" y="5723"/>
                    <a:pt x="131689" y="9529"/>
                    <a:pt x="127939" y="9529"/>
                  </a:cubicBezTo>
                  <a:cubicBezTo>
                    <a:pt x="127882" y="9529"/>
                    <a:pt x="127824" y="9528"/>
                    <a:pt x="127767" y="9526"/>
                  </a:cubicBezTo>
                  <a:cubicBezTo>
                    <a:pt x="123885" y="9407"/>
                    <a:pt x="121552" y="5180"/>
                    <a:pt x="121016" y="1656"/>
                  </a:cubicBezTo>
                  <a:cubicBezTo>
                    <a:pt x="118694" y="1620"/>
                    <a:pt x="116360" y="1596"/>
                    <a:pt x="114039" y="1561"/>
                  </a:cubicBezTo>
                  <a:lnTo>
                    <a:pt x="114039" y="1561"/>
                  </a:lnTo>
                  <a:cubicBezTo>
                    <a:pt x="114955" y="4716"/>
                    <a:pt x="113027" y="9026"/>
                    <a:pt x="109848" y="9919"/>
                  </a:cubicBezTo>
                  <a:cubicBezTo>
                    <a:pt x="109421" y="10041"/>
                    <a:pt x="109010" y="10098"/>
                    <a:pt x="108615" y="10098"/>
                  </a:cubicBezTo>
                  <a:cubicBezTo>
                    <a:pt x="104913" y="10098"/>
                    <a:pt x="102597" y="5108"/>
                    <a:pt x="102263" y="1644"/>
                  </a:cubicBezTo>
                  <a:cubicBezTo>
                    <a:pt x="99608" y="1561"/>
                    <a:pt x="96953" y="1501"/>
                    <a:pt x="94298" y="1430"/>
                  </a:cubicBezTo>
                  <a:cubicBezTo>
                    <a:pt x="93917" y="4918"/>
                    <a:pt x="91310" y="9145"/>
                    <a:pt x="87607" y="9240"/>
                  </a:cubicBezTo>
                  <a:cubicBezTo>
                    <a:pt x="87555" y="9242"/>
                    <a:pt x="87503" y="9242"/>
                    <a:pt x="87451" y="9242"/>
                  </a:cubicBezTo>
                  <a:cubicBezTo>
                    <a:pt x="83694" y="9242"/>
                    <a:pt x="81263" y="5430"/>
                    <a:pt x="81451" y="1965"/>
                  </a:cubicBezTo>
                  <a:lnTo>
                    <a:pt x="81451" y="1965"/>
                  </a:lnTo>
                  <a:cubicBezTo>
                    <a:pt x="79756" y="2208"/>
                    <a:pt x="78067" y="2324"/>
                    <a:pt x="76371" y="2324"/>
                  </a:cubicBezTo>
                  <a:cubicBezTo>
                    <a:pt x="75732" y="2324"/>
                    <a:pt x="75092" y="2308"/>
                    <a:pt x="74450" y="2275"/>
                  </a:cubicBezTo>
                  <a:lnTo>
                    <a:pt x="74450" y="2275"/>
                  </a:lnTo>
                  <a:cubicBezTo>
                    <a:pt x="74587" y="5677"/>
                    <a:pt x="72010" y="9057"/>
                    <a:pt x="68439" y="9057"/>
                  </a:cubicBezTo>
                  <a:cubicBezTo>
                    <a:pt x="68286" y="9057"/>
                    <a:pt x="68130" y="9051"/>
                    <a:pt x="67973" y="9038"/>
                  </a:cubicBezTo>
                  <a:cubicBezTo>
                    <a:pt x="64402" y="8752"/>
                    <a:pt x="62032" y="5168"/>
                    <a:pt x="62461" y="1823"/>
                  </a:cubicBezTo>
                  <a:cubicBezTo>
                    <a:pt x="60008" y="1596"/>
                    <a:pt x="57555" y="1370"/>
                    <a:pt x="55079" y="1144"/>
                  </a:cubicBezTo>
                  <a:lnTo>
                    <a:pt x="55079" y="1144"/>
                  </a:lnTo>
                  <a:cubicBezTo>
                    <a:pt x="55900" y="4811"/>
                    <a:pt x="53745" y="8681"/>
                    <a:pt x="49602" y="9085"/>
                  </a:cubicBezTo>
                  <a:cubicBezTo>
                    <a:pt x="49386" y="9106"/>
                    <a:pt x="49172" y="9117"/>
                    <a:pt x="48961" y="9117"/>
                  </a:cubicBezTo>
                  <a:cubicBezTo>
                    <a:pt x="47018" y="9117"/>
                    <a:pt x="45331" y="8243"/>
                    <a:pt x="43935" y="6847"/>
                  </a:cubicBezTo>
                  <a:cubicBezTo>
                    <a:pt x="42553" y="5475"/>
                    <a:pt x="40130" y="1690"/>
                    <a:pt x="37722" y="1690"/>
                  </a:cubicBezTo>
                  <a:cubicBezTo>
                    <a:pt x="37205" y="1690"/>
                    <a:pt x="36689" y="1865"/>
                    <a:pt x="36184" y="2275"/>
                  </a:cubicBezTo>
                  <a:cubicBezTo>
                    <a:pt x="36350" y="5483"/>
                    <a:pt x="34084" y="8391"/>
                    <a:pt x="30884" y="8391"/>
                  </a:cubicBezTo>
                  <a:cubicBezTo>
                    <a:pt x="30426" y="8391"/>
                    <a:pt x="29948" y="8331"/>
                    <a:pt x="29457" y="8204"/>
                  </a:cubicBezTo>
                  <a:cubicBezTo>
                    <a:pt x="27064" y="7597"/>
                    <a:pt x="26325" y="5895"/>
                    <a:pt x="25159" y="3942"/>
                  </a:cubicBezTo>
                  <a:cubicBezTo>
                    <a:pt x="23947" y="1922"/>
                    <a:pt x="21861" y="1390"/>
                    <a:pt x="19699" y="1390"/>
                  </a:cubicBezTo>
                  <a:cubicBezTo>
                    <a:pt x="18802" y="1390"/>
                    <a:pt x="17892" y="1481"/>
                    <a:pt x="17027" y="1596"/>
                  </a:cubicBezTo>
                  <a:cubicBezTo>
                    <a:pt x="16562" y="4121"/>
                    <a:pt x="15348" y="6621"/>
                    <a:pt x="12836" y="7657"/>
                  </a:cubicBezTo>
                  <a:cubicBezTo>
                    <a:pt x="12163" y="7931"/>
                    <a:pt x="11436" y="8067"/>
                    <a:pt x="10711" y="8067"/>
                  </a:cubicBezTo>
                  <a:cubicBezTo>
                    <a:pt x="9072" y="8067"/>
                    <a:pt x="7440" y="7372"/>
                    <a:pt x="6466" y="6002"/>
                  </a:cubicBezTo>
                  <a:cubicBezTo>
                    <a:pt x="6001" y="5359"/>
                    <a:pt x="5787" y="4573"/>
                    <a:pt x="5430" y="3870"/>
                  </a:cubicBezTo>
                  <a:cubicBezTo>
                    <a:pt x="5311" y="3620"/>
                    <a:pt x="5168" y="3382"/>
                    <a:pt x="5037" y="3132"/>
                  </a:cubicBezTo>
                  <a:cubicBezTo>
                    <a:pt x="4918" y="3799"/>
                    <a:pt x="4739" y="4513"/>
                    <a:pt x="4716" y="5168"/>
                  </a:cubicBezTo>
                  <a:cubicBezTo>
                    <a:pt x="4632" y="8407"/>
                    <a:pt x="5049" y="11657"/>
                    <a:pt x="5275" y="14884"/>
                  </a:cubicBezTo>
                  <a:cubicBezTo>
                    <a:pt x="5966" y="24683"/>
                    <a:pt x="6109" y="34481"/>
                    <a:pt x="5656" y="44292"/>
                  </a:cubicBezTo>
                  <a:cubicBezTo>
                    <a:pt x="5227" y="53746"/>
                    <a:pt x="4465" y="63163"/>
                    <a:pt x="4442" y="72629"/>
                  </a:cubicBezTo>
                  <a:cubicBezTo>
                    <a:pt x="4442" y="91000"/>
                    <a:pt x="1953" y="121802"/>
                    <a:pt x="1" y="140030"/>
                  </a:cubicBezTo>
                  <a:cubicBezTo>
                    <a:pt x="10133" y="140292"/>
                    <a:pt x="21861" y="140542"/>
                    <a:pt x="32005" y="140780"/>
                  </a:cubicBezTo>
                  <a:cubicBezTo>
                    <a:pt x="32432" y="140790"/>
                    <a:pt x="32865" y="140794"/>
                    <a:pt x="33303" y="140794"/>
                  </a:cubicBezTo>
                  <a:cubicBezTo>
                    <a:pt x="39120" y="140794"/>
                    <a:pt x="45822" y="140011"/>
                    <a:pt x="51986" y="140011"/>
                  </a:cubicBezTo>
                  <a:cubicBezTo>
                    <a:pt x="54034" y="140011"/>
                    <a:pt x="56023" y="140097"/>
                    <a:pt x="57901" y="140328"/>
                  </a:cubicBezTo>
                  <a:cubicBezTo>
                    <a:pt x="60644" y="140666"/>
                    <a:pt x="63457" y="140791"/>
                    <a:pt x="66310" y="140791"/>
                  </a:cubicBezTo>
                  <a:cubicBezTo>
                    <a:pt x="74253" y="140791"/>
                    <a:pt x="82509" y="139825"/>
                    <a:pt x="90440" y="139825"/>
                  </a:cubicBezTo>
                  <a:cubicBezTo>
                    <a:pt x="92977" y="139825"/>
                    <a:pt x="95480" y="139924"/>
                    <a:pt x="97930" y="140185"/>
                  </a:cubicBezTo>
                  <a:cubicBezTo>
                    <a:pt x="99141" y="140313"/>
                    <a:pt x="100272" y="140365"/>
                    <a:pt x="101352" y="140365"/>
                  </a:cubicBezTo>
                  <a:cubicBezTo>
                    <a:pt x="105972" y="140365"/>
                    <a:pt x="109648" y="139412"/>
                    <a:pt x="114616" y="139412"/>
                  </a:cubicBezTo>
                  <a:cubicBezTo>
                    <a:pt x="115049" y="139412"/>
                    <a:pt x="115490" y="139419"/>
                    <a:pt x="115944" y="139435"/>
                  </a:cubicBezTo>
                  <a:cubicBezTo>
                    <a:pt x="123474" y="139709"/>
                    <a:pt x="129341" y="139734"/>
                    <a:pt x="136298" y="139734"/>
                  </a:cubicBezTo>
                  <a:cubicBezTo>
                    <a:pt x="137788" y="139734"/>
                    <a:pt x="139329" y="139732"/>
                    <a:pt x="140947" y="139732"/>
                  </a:cubicBezTo>
                  <a:cubicBezTo>
                    <a:pt x="151020" y="139732"/>
                    <a:pt x="160771" y="137923"/>
                    <a:pt x="170855" y="137804"/>
                  </a:cubicBezTo>
                  <a:cubicBezTo>
                    <a:pt x="171343" y="137798"/>
                    <a:pt x="171846" y="137796"/>
                    <a:pt x="172360" y="137796"/>
                  </a:cubicBezTo>
                  <a:cubicBezTo>
                    <a:pt x="183143" y="137796"/>
                    <a:pt x="199341" y="138940"/>
                    <a:pt x="204205" y="139304"/>
                  </a:cubicBezTo>
                  <a:cubicBezTo>
                    <a:pt x="205133" y="139375"/>
                    <a:pt x="205633" y="139411"/>
                    <a:pt x="205633" y="139411"/>
                  </a:cubicBezTo>
                  <a:lnTo>
                    <a:pt x="236578" y="141364"/>
                  </a:lnTo>
                  <a:lnTo>
                    <a:pt x="260307" y="142864"/>
                  </a:lnTo>
                  <a:cubicBezTo>
                    <a:pt x="260307" y="142864"/>
                    <a:pt x="268344" y="120992"/>
                    <a:pt x="261200" y="15765"/>
                  </a:cubicBezTo>
                  <a:lnTo>
                    <a:pt x="260259" y="668"/>
                  </a:lnTo>
                  <a:cubicBezTo>
                    <a:pt x="257807" y="453"/>
                    <a:pt x="255342" y="227"/>
                    <a:pt x="252877" y="1"/>
                  </a:cubicBezTo>
                  <a:close/>
                </a:path>
              </a:pathLst>
            </a:custGeom>
            <a:solidFill>
              <a:srgbClr val="F6EF89"/>
            </a:solid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376" name="Google Shape;376;p9"/>
            <p:cNvSpPr/>
            <p:nvPr/>
          </p:nvSpPr>
          <p:spPr>
            <a:xfrm>
              <a:off x="418241" y="216981"/>
              <a:ext cx="8413926" cy="4516813"/>
            </a:xfrm>
            <a:custGeom>
              <a:avLst/>
              <a:gdLst/>
              <a:ahLst/>
              <a:cxnLst/>
              <a:rect l="l" t="t" r="r" b="b"/>
              <a:pathLst>
                <a:path w="268344" h="144054" fill="none" extrusionOk="0">
                  <a:moveTo>
                    <a:pt x="261200" y="16955"/>
                  </a:moveTo>
                  <a:lnTo>
                    <a:pt x="260259" y="1858"/>
                  </a:lnTo>
                  <a:cubicBezTo>
                    <a:pt x="257807" y="1643"/>
                    <a:pt x="255342" y="1417"/>
                    <a:pt x="252877" y="1191"/>
                  </a:cubicBezTo>
                  <a:cubicBezTo>
                    <a:pt x="253699" y="4858"/>
                    <a:pt x="251532" y="8728"/>
                    <a:pt x="247401" y="9132"/>
                  </a:cubicBezTo>
                  <a:cubicBezTo>
                    <a:pt x="245186" y="9347"/>
                    <a:pt x="243281" y="8442"/>
                    <a:pt x="241733" y="6894"/>
                  </a:cubicBezTo>
                  <a:cubicBezTo>
                    <a:pt x="240043" y="5227"/>
                    <a:pt x="236828" y="0"/>
                    <a:pt x="233970" y="2322"/>
                  </a:cubicBezTo>
                  <a:cubicBezTo>
                    <a:pt x="234173" y="5989"/>
                    <a:pt x="231172" y="9263"/>
                    <a:pt x="227243" y="8251"/>
                  </a:cubicBezTo>
                  <a:cubicBezTo>
                    <a:pt x="224850" y="7644"/>
                    <a:pt x="224124" y="5942"/>
                    <a:pt x="222945" y="3989"/>
                  </a:cubicBezTo>
                  <a:cubicBezTo>
                    <a:pt x="221231" y="1131"/>
                    <a:pt x="217766" y="1250"/>
                    <a:pt x="214825" y="1643"/>
                  </a:cubicBezTo>
                  <a:cubicBezTo>
                    <a:pt x="214361" y="4168"/>
                    <a:pt x="213134" y="6668"/>
                    <a:pt x="210622" y="7692"/>
                  </a:cubicBezTo>
                  <a:cubicBezTo>
                    <a:pt x="208610" y="8513"/>
                    <a:pt x="206134" y="8097"/>
                    <a:pt x="204645" y="6501"/>
                  </a:cubicBezTo>
                  <a:cubicBezTo>
                    <a:pt x="204443" y="5287"/>
                    <a:pt x="204312" y="4060"/>
                    <a:pt x="204312" y="2798"/>
                  </a:cubicBezTo>
                  <a:lnTo>
                    <a:pt x="198775" y="3251"/>
                  </a:lnTo>
                  <a:cubicBezTo>
                    <a:pt x="199264" y="6894"/>
                    <a:pt x="198847" y="11621"/>
                    <a:pt x="194239" y="11847"/>
                  </a:cubicBezTo>
                  <a:cubicBezTo>
                    <a:pt x="189167" y="12085"/>
                    <a:pt x="187345" y="6823"/>
                    <a:pt x="186310" y="2751"/>
                  </a:cubicBezTo>
                  <a:cubicBezTo>
                    <a:pt x="184178" y="2810"/>
                    <a:pt x="182059" y="2691"/>
                    <a:pt x="179940" y="2715"/>
                  </a:cubicBezTo>
                  <a:cubicBezTo>
                    <a:pt x="181130" y="6537"/>
                    <a:pt x="178416" y="11978"/>
                    <a:pt x="174415" y="12549"/>
                  </a:cubicBezTo>
                  <a:cubicBezTo>
                    <a:pt x="169486" y="13228"/>
                    <a:pt x="166331" y="6906"/>
                    <a:pt x="166974" y="2548"/>
                  </a:cubicBezTo>
                  <a:cubicBezTo>
                    <a:pt x="163235" y="2084"/>
                    <a:pt x="159675" y="3977"/>
                    <a:pt x="156818" y="6311"/>
                  </a:cubicBezTo>
                  <a:cubicBezTo>
                    <a:pt x="155080" y="7739"/>
                    <a:pt x="153472" y="9954"/>
                    <a:pt x="151079" y="10228"/>
                  </a:cubicBezTo>
                  <a:cubicBezTo>
                    <a:pt x="147293" y="10644"/>
                    <a:pt x="144245" y="6799"/>
                    <a:pt x="143757" y="3275"/>
                  </a:cubicBezTo>
                  <a:cubicBezTo>
                    <a:pt x="141006" y="3882"/>
                    <a:pt x="138268" y="3929"/>
                    <a:pt x="135482" y="3453"/>
                  </a:cubicBezTo>
                  <a:cubicBezTo>
                    <a:pt x="134553" y="6965"/>
                    <a:pt x="131600" y="10835"/>
                    <a:pt x="127767" y="10716"/>
                  </a:cubicBezTo>
                  <a:cubicBezTo>
                    <a:pt x="123885" y="10597"/>
                    <a:pt x="121552" y="6370"/>
                    <a:pt x="121016" y="2846"/>
                  </a:cubicBezTo>
                  <a:cubicBezTo>
                    <a:pt x="118694" y="2810"/>
                    <a:pt x="116360" y="2786"/>
                    <a:pt x="114039" y="2751"/>
                  </a:cubicBezTo>
                  <a:cubicBezTo>
                    <a:pt x="114955" y="5906"/>
                    <a:pt x="113027" y="10216"/>
                    <a:pt x="109848" y="11109"/>
                  </a:cubicBezTo>
                  <a:cubicBezTo>
                    <a:pt x="105430" y="12371"/>
                    <a:pt x="102633" y="6668"/>
                    <a:pt x="102263" y="2834"/>
                  </a:cubicBezTo>
                  <a:cubicBezTo>
                    <a:pt x="99608" y="2751"/>
                    <a:pt x="96953" y="2691"/>
                    <a:pt x="94298" y="2620"/>
                  </a:cubicBezTo>
                  <a:cubicBezTo>
                    <a:pt x="93917" y="6108"/>
                    <a:pt x="91310" y="10335"/>
                    <a:pt x="87607" y="10430"/>
                  </a:cubicBezTo>
                  <a:cubicBezTo>
                    <a:pt x="83761" y="10537"/>
                    <a:pt x="81261" y="6668"/>
                    <a:pt x="81451" y="3155"/>
                  </a:cubicBezTo>
                  <a:cubicBezTo>
                    <a:pt x="79118" y="3489"/>
                    <a:pt x="76796" y="3584"/>
                    <a:pt x="74450" y="3465"/>
                  </a:cubicBezTo>
                  <a:cubicBezTo>
                    <a:pt x="74593" y="7013"/>
                    <a:pt x="71783" y="10537"/>
                    <a:pt x="67973" y="10228"/>
                  </a:cubicBezTo>
                  <a:cubicBezTo>
                    <a:pt x="64402" y="9942"/>
                    <a:pt x="62032" y="6358"/>
                    <a:pt x="62461" y="3013"/>
                  </a:cubicBezTo>
                  <a:cubicBezTo>
                    <a:pt x="60008" y="2786"/>
                    <a:pt x="57555" y="2560"/>
                    <a:pt x="55079" y="2334"/>
                  </a:cubicBezTo>
                  <a:cubicBezTo>
                    <a:pt x="55900" y="6001"/>
                    <a:pt x="53745" y="9871"/>
                    <a:pt x="49602" y="10275"/>
                  </a:cubicBezTo>
                  <a:cubicBezTo>
                    <a:pt x="47388" y="10490"/>
                    <a:pt x="45483" y="9585"/>
                    <a:pt x="43935" y="8037"/>
                  </a:cubicBezTo>
                  <a:cubicBezTo>
                    <a:pt x="42256" y="6370"/>
                    <a:pt x="39041" y="1143"/>
                    <a:pt x="36184" y="3465"/>
                  </a:cubicBezTo>
                  <a:cubicBezTo>
                    <a:pt x="36374" y="7132"/>
                    <a:pt x="33386" y="10406"/>
                    <a:pt x="29457" y="9394"/>
                  </a:cubicBezTo>
                  <a:cubicBezTo>
                    <a:pt x="27064" y="8787"/>
                    <a:pt x="26325" y="7085"/>
                    <a:pt x="25159" y="5132"/>
                  </a:cubicBezTo>
                  <a:cubicBezTo>
                    <a:pt x="23444" y="2274"/>
                    <a:pt x="19979" y="2393"/>
                    <a:pt x="17027" y="2786"/>
                  </a:cubicBezTo>
                  <a:cubicBezTo>
                    <a:pt x="16562" y="5311"/>
                    <a:pt x="15348" y="7811"/>
                    <a:pt x="12836" y="8847"/>
                  </a:cubicBezTo>
                  <a:cubicBezTo>
                    <a:pt x="10645" y="9740"/>
                    <a:pt x="7871" y="9168"/>
                    <a:pt x="6466" y="7192"/>
                  </a:cubicBezTo>
                  <a:cubicBezTo>
                    <a:pt x="6001" y="6549"/>
                    <a:pt x="5787" y="5763"/>
                    <a:pt x="5430" y="5060"/>
                  </a:cubicBezTo>
                  <a:cubicBezTo>
                    <a:pt x="5311" y="4810"/>
                    <a:pt x="5168" y="4572"/>
                    <a:pt x="5037" y="4322"/>
                  </a:cubicBezTo>
                  <a:cubicBezTo>
                    <a:pt x="4918" y="4989"/>
                    <a:pt x="4739" y="5703"/>
                    <a:pt x="4716" y="6358"/>
                  </a:cubicBezTo>
                  <a:cubicBezTo>
                    <a:pt x="4632" y="9597"/>
                    <a:pt x="5049" y="12847"/>
                    <a:pt x="5275" y="16074"/>
                  </a:cubicBezTo>
                  <a:cubicBezTo>
                    <a:pt x="5966" y="25873"/>
                    <a:pt x="6109" y="35671"/>
                    <a:pt x="5656" y="45482"/>
                  </a:cubicBezTo>
                  <a:cubicBezTo>
                    <a:pt x="5227" y="54936"/>
                    <a:pt x="4465" y="64353"/>
                    <a:pt x="4442" y="73819"/>
                  </a:cubicBezTo>
                  <a:cubicBezTo>
                    <a:pt x="4442" y="92190"/>
                    <a:pt x="1953" y="122992"/>
                    <a:pt x="1" y="141220"/>
                  </a:cubicBezTo>
                  <a:cubicBezTo>
                    <a:pt x="10133" y="141482"/>
                    <a:pt x="21861" y="141732"/>
                    <a:pt x="32005" y="141970"/>
                  </a:cubicBezTo>
                  <a:cubicBezTo>
                    <a:pt x="39994" y="142149"/>
                    <a:pt x="49947" y="140541"/>
                    <a:pt x="57901" y="141518"/>
                  </a:cubicBezTo>
                  <a:cubicBezTo>
                    <a:pt x="70724" y="143101"/>
                    <a:pt x="85071" y="140006"/>
                    <a:pt x="97930" y="141375"/>
                  </a:cubicBezTo>
                  <a:cubicBezTo>
                    <a:pt x="104776" y="142101"/>
                    <a:pt x="109062" y="140387"/>
                    <a:pt x="115944" y="140625"/>
                  </a:cubicBezTo>
                  <a:cubicBezTo>
                    <a:pt x="125088" y="140958"/>
                    <a:pt x="131779" y="140922"/>
                    <a:pt x="140947" y="140922"/>
                  </a:cubicBezTo>
                  <a:cubicBezTo>
                    <a:pt x="151020" y="140922"/>
                    <a:pt x="160771" y="139113"/>
                    <a:pt x="170855" y="138994"/>
                  </a:cubicBezTo>
                  <a:cubicBezTo>
                    <a:pt x="181571" y="138875"/>
                    <a:pt x="199109" y="140113"/>
                    <a:pt x="204205" y="140494"/>
                  </a:cubicBezTo>
                  <a:cubicBezTo>
                    <a:pt x="205133" y="140565"/>
                    <a:pt x="205633" y="140601"/>
                    <a:pt x="205633" y="140601"/>
                  </a:cubicBezTo>
                  <a:lnTo>
                    <a:pt x="236578" y="142554"/>
                  </a:lnTo>
                  <a:lnTo>
                    <a:pt x="260307" y="144054"/>
                  </a:lnTo>
                  <a:cubicBezTo>
                    <a:pt x="260307" y="144054"/>
                    <a:pt x="268344" y="122182"/>
                    <a:pt x="261200" y="16955"/>
                  </a:cubicBezTo>
                  <a:close/>
                </a:path>
              </a:pathLst>
            </a:custGeom>
            <a:noFill/>
            <a:ln w="38100" cap="flat" cmpd="sng">
              <a:solidFill>
                <a:schemeClr val="dk1"/>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377" name="Google Shape;377;p9"/>
          <p:cNvSpPr txBox="1">
            <a:spLocks noGrp="1"/>
          </p:cNvSpPr>
          <p:nvPr>
            <p:ph type="subTitle" idx="1"/>
          </p:nvPr>
        </p:nvSpPr>
        <p:spPr>
          <a:xfrm>
            <a:off x="2912601" y="3731233"/>
            <a:ext cx="6366800" cy="5928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Clr>
                <a:schemeClr val="accent1"/>
              </a:buClr>
              <a:buSzPts val="1800"/>
              <a:buFont typeface="Open Sans"/>
              <a:buNone/>
              <a:defRPr sz="2128"/>
            </a:lvl1pPr>
            <a:lvl2pPr lvl="1"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2pPr>
            <a:lvl3pPr lvl="2"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3pPr>
            <a:lvl4pPr lvl="3"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4pPr>
            <a:lvl5pPr lvl="4"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5pPr>
            <a:lvl6pPr lvl="5"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6pPr>
            <a:lvl7pPr lvl="6"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7pPr>
            <a:lvl8pPr lvl="7"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8pPr>
            <a:lvl9pPr lvl="8"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9pPr>
          </a:lstStyle>
          <a:p>
            <a:endParaRPr/>
          </a:p>
        </p:txBody>
      </p:sp>
      <p:sp>
        <p:nvSpPr>
          <p:cNvPr id="378" name="Google Shape;378;p9"/>
          <p:cNvSpPr txBox="1">
            <a:spLocks noGrp="1"/>
          </p:cNvSpPr>
          <p:nvPr>
            <p:ph type="title"/>
          </p:nvPr>
        </p:nvSpPr>
        <p:spPr>
          <a:xfrm>
            <a:off x="3303801" y="2184667"/>
            <a:ext cx="5584400" cy="1264000"/>
          </a:xfrm>
          <a:prstGeom prst="rect">
            <a:avLst/>
          </a:prstGeom>
        </p:spPr>
        <p:txBody>
          <a:bodyPr spcFirstLastPara="1" wrap="square" lIns="0" tIns="0" rIns="0" bIns="0" anchor="t" anchorCtr="0">
            <a:noAutofit/>
          </a:bodyPr>
          <a:lstStyle>
            <a:lvl1pPr lvl="0" algn="ctr" rtl="0">
              <a:lnSpc>
                <a:spcPct val="80000"/>
              </a:lnSpc>
              <a:spcBef>
                <a:spcPts val="0"/>
              </a:spcBef>
              <a:spcAft>
                <a:spcPts val="0"/>
              </a:spcAft>
              <a:buClr>
                <a:schemeClr val="dk2"/>
              </a:buClr>
              <a:buSzPts val="2800"/>
              <a:buFont typeface="RocknRoll One"/>
              <a:buNone/>
              <a:defRPr sz="12103" b="1">
                <a:solidFill>
                  <a:schemeClr val="dk2"/>
                </a:solidFill>
              </a:defRPr>
            </a:lvl1pPr>
            <a:lvl2pPr lvl="1" rtl="0">
              <a:spcBef>
                <a:spcPts val="0"/>
              </a:spcBef>
              <a:spcAft>
                <a:spcPts val="0"/>
              </a:spcAft>
              <a:buClr>
                <a:schemeClr val="dk2"/>
              </a:buClr>
              <a:buSzPts val="2800"/>
              <a:buNone/>
              <a:defRPr sz="3724">
                <a:solidFill>
                  <a:schemeClr val="dk2"/>
                </a:solidFill>
              </a:defRPr>
            </a:lvl2pPr>
            <a:lvl3pPr lvl="2" rtl="0">
              <a:spcBef>
                <a:spcPts val="0"/>
              </a:spcBef>
              <a:spcAft>
                <a:spcPts val="0"/>
              </a:spcAft>
              <a:buClr>
                <a:schemeClr val="dk2"/>
              </a:buClr>
              <a:buSzPts val="2800"/>
              <a:buNone/>
              <a:defRPr sz="3724">
                <a:solidFill>
                  <a:schemeClr val="dk2"/>
                </a:solidFill>
              </a:defRPr>
            </a:lvl3pPr>
            <a:lvl4pPr lvl="3" rtl="0">
              <a:spcBef>
                <a:spcPts val="0"/>
              </a:spcBef>
              <a:spcAft>
                <a:spcPts val="0"/>
              </a:spcAft>
              <a:buClr>
                <a:schemeClr val="dk2"/>
              </a:buClr>
              <a:buSzPts val="2800"/>
              <a:buNone/>
              <a:defRPr sz="3724">
                <a:solidFill>
                  <a:schemeClr val="dk2"/>
                </a:solidFill>
              </a:defRPr>
            </a:lvl4pPr>
            <a:lvl5pPr lvl="4" rtl="0">
              <a:spcBef>
                <a:spcPts val="0"/>
              </a:spcBef>
              <a:spcAft>
                <a:spcPts val="0"/>
              </a:spcAft>
              <a:buClr>
                <a:schemeClr val="dk2"/>
              </a:buClr>
              <a:buSzPts val="2800"/>
              <a:buNone/>
              <a:defRPr sz="3724">
                <a:solidFill>
                  <a:schemeClr val="dk2"/>
                </a:solidFill>
              </a:defRPr>
            </a:lvl5pPr>
            <a:lvl6pPr lvl="5" rtl="0">
              <a:spcBef>
                <a:spcPts val="0"/>
              </a:spcBef>
              <a:spcAft>
                <a:spcPts val="0"/>
              </a:spcAft>
              <a:buClr>
                <a:schemeClr val="dk2"/>
              </a:buClr>
              <a:buSzPts val="2800"/>
              <a:buNone/>
              <a:defRPr sz="3724">
                <a:solidFill>
                  <a:schemeClr val="dk2"/>
                </a:solidFill>
              </a:defRPr>
            </a:lvl6pPr>
            <a:lvl7pPr lvl="6" rtl="0">
              <a:spcBef>
                <a:spcPts val="0"/>
              </a:spcBef>
              <a:spcAft>
                <a:spcPts val="0"/>
              </a:spcAft>
              <a:buClr>
                <a:schemeClr val="dk2"/>
              </a:buClr>
              <a:buSzPts val="2800"/>
              <a:buNone/>
              <a:defRPr sz="3724">
                <a:solidFill>
                  <a:schemeClr val="dk2"/>
                </a:solidFill>
              </a:defRPr>
            </a:lvl7pPr>
            <a:lvl8pPr lvl="7" rtl="0">
              <a:spcBef>
                <a:spcPts val="0"/>
              </a:spcBef>
              <a:spcAft>
                <a:spcPts val="0"/>
              </a:spcAft>
              <a:buClr>
                <a:schemeClr val="dk2"/>
              </a:buClr>
              <a:buSzPts val="2800"/>
              <a:buNone/>
              <a:defRPr sz="3724">
                <a:solidFill>
                  <a:schemeClr val="dk2"/>
                </a:solidFill>
              </a:defRPr>
            </a:lvl8pPr>
            <a:lvl9pPr lvl="8" rtl="0">
              <a:spcBef>
                <a:spcPts val="0"/>
              </a:spcBef>
              <a:spcAft>
                <a:spcPts val="0"/>
              </a:spcAft>
              <a:buClr>
                <a:schemeClr val="dk2"/>
              </a:buClr>
              <a:buSzPts val="2800"/>
              <a:buNone/>
              <a:defRPr sz="3724">
                <a:solidFill>
                  <a:schemeClr val="dk2"/>
                </a:solidFill>
              </a:defRPr>
            </a:lvl9pPr>
          </a:lstStyle>
          <a:p>
            <a:endParaRPr/>
          </a:p>
        </p:txBody>
      </p:sp>
    </p:spTree>
    <p:extLst>
      <p:ext uri="{BB962C8B-B14F-4D97-AF65-F5344CB8AC3E}">
        <p14:creationId xmlns:p14="http://schemas.microsoft.com/office/powerpoint/2010/main" val="14263449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79"/>
        <p:cNvGrpSpPr/>
        <p:nvPr/>
      </p:nvGrpSpPr>
      <p:grpSpPr>
        <a:xfrm>
          <a:off x="0" y="0"/>
          <a:ext cx="0" cy="0"/>
          <a:chOff x="0" y="0"/>
          <a:chExt cx="0" cy="0"/>
        </a:xfrm>
      </p:grpSpPr>
      <p:sp>
        <p:nvSpPr>
          <p:cNvPr id="380" name="Google Shape;380;p10"/>
          <p:cNvSpPr txBox="1">
            <a:spLocks noGrp="1"/>
          </p:cNvSpPr>
          <p:nvPr>
            <p:ph type="body" idx="1"/>
          </p:nvPr>
        </p:nvSpPr>
        <p:spPr>
          <a:xfrm>
            <a:off x="2211700" y="954400"/>
            <a:ext cx="6231600" cy="1507200"/>
          </a:xfrm>
          <a:prstGeom prst="rect">
            <a:avLst/>
          </a:prstGeom>
        </p:spPr>
        <p:txBody>
          <a:bodyPr spcFirstLastPara="1" wrap="square" lIns="0" tIns="0" rIns="0" bIns="0" anchor="ctr" anchorCtr="0">
            <a:noAutofit/>
          </a:bodyPr>
          <a:lstStyle>
            <a:lvl1pPr marL="608076" lvl="0" indent="-304038">
              <a:lnSpc>
                <a:spcPct val="80000"/>
              </a:lnSpc>
              <a:spcBef>
                <a:spcPts val="0"/>
              </a:spcBef>
              <a:spcAft>
                <a:spcPts val="0"/>
              </a:spcAft>
              <a:buSzPts val="1800"/>
              <a:buNone/>
              <a:defRPr sz="5320" b="1">
                <a:solidFill>
                  <a:schemeClr val="dk2"/>
                </a:solidFill>
                <a:latin typeface="Annie Use Your Telescope"/>
                <a:ea typeface="Annie Use Your Telescope"/>
                <a:cs typeface="Annie Use Your Telescope"/>
                <a:sym typeface="Annie Use Your Telescope"/>
              </a:defRPr>
            </a:lvl1pPr>
          </a:lstStyle>
          <a:p>
            <a:endParaRPr/>
          </a:p>
        </p:txBody>
      </p:sp>
    </p:spTree>
    <p:extLst>
      <p:ext uri="{BB962C8B-B14F-4D97-AF65-F5344CB8AC3E}">
        <p14:creationId xmlns:p14="http://schemas.microsoft.com/office/powerpoint/2010/main" val="26252753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427"/>
        <p:cNvGrpSpPr/>
        <p:nvPr/>
      </p:nvGrpSpPr>
      <p:grpSpPr>
        <a:xfrm>
          <a:off x="0" y="0"/>
          <a:ext cx="0" cy="0"/>
          <a:chOff x="0" y="0"/>
          <a:chExt cx="0" cy="0"/>
        </a:xfrm>
      </p:grpSpPr>
    </p:spTree>
    <p:extLst>
      <p:ext uri="{BB962C8B-B14F-4D97-AF65-F5344CB8AC3E}">
        <p14:creationId xmlns:p14="http://schemas.microsoft.com/office/powerpoint/2010/main" val="36343549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7DDC72-9CAC-4679-A980-5B3D87863C5B}"/>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5A55264-4DA0-44D2-BF6D-54373F34D903}"/>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CC5FAD-AFAC-4529-A734-798E41F63E45}"/>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2026/2/21</a:t>
            </a:fld>
            <a:endParaRPr lang="zh-CN" altLang="en-US"/>
          </a:p>
        </p:txBody>
      </p:sp>
      <p:sp>
        <p:nvSpPr>
          <p:cNvPr id="5" name="页脚占位符 4">
            <a:extLst>
              <a:ext uri="{FF2B5EF4-FFF2-40B4-BE49-F238E27FC236}">
                <a16:creationId xmlns:a16="http://schemas.microsoft.com/office/drawing/2014/main" id="{46C2238F-B81F-4444-AD47-4431DF0ABCC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2488D67F-14DB-44B4-85A1-A89E2BFC5C05}"/>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1614101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428"/>
        <p:cNvGrpSpPr/>
        <p:nvPr/>
      </p:nvGrpSpPr>
      <p:grpSpPr>
        <a:xfrm>
          <a:off x="0" y="0"/>
          <a:ext cx="0" cy="0"/>
          <a:chOff x="0" y="0"/>
          <a:chExt cx="0" cy="0"/>
        </a:xfrm>
      </p:grpSpPr>
      <p:grpSp>
        <p:nvGrpSpPr>
          <p:cNvPr id="429" name="Google Shape;429;p13"/>
          <p:cNvGrpSpPr/>
          <p:nvPr/>
        </p:nvGrpSpPr>
        <p:grpSpPr>
          <a:xfrm>
            <a:off x="-200" y="18400"/>
            <a:ext cx="12192000" cy="6821200"/>
            <a:chOff x="-150" y="13800"/>
            <a:chExt cx="9144000" cy="5115900"/>
          </a:xfrm>
        </p:grpSpPr>
        <p:grpSp>
          <p:nvGrpSpPr>
            <p:cNvPr id="430" name="Google Shape;430;p13"/>
            <p:cNvGrpSpPr/>
            <p:nvPr/>
          </p:nvGrpSpPr>
          <p:grpSpPr>
            <a:xfrm>
              <a:off x="318911" y="13800"/>
              <a:ext cx="8506178" cy="5115900"/>
              <a:chOff x="318911" y="-66425"/>
              <a:chExt cx="8506178" cy="5115900"/>
            </a:xfrm>
          </p:grpSpPr>
          <p:cxnSp>
            <p:nvCxnSpPr>
              <p:cNvPr id="431" name="Google Shape;431;p13"/>
              <p:cNvCxnSpPr/>
              <p:nvPr/>
            </p:nvCxnSpPr>
            <p:spPr>
              <a:xfrm>
                <a:off x="3189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432" name="Google Shape;432;p13"/>
              <p:cNvCxnSpPr/>
              <p:nvPr/>
            </p:nvCxnSpPr>
            <p:spPr>
              <a:xfrm>
                <a:off x="7055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433" name="Google Shape;433;p13"/>
              <p:cNvCxnSpPr/>
              <p:nvPr/>
            </p:nvCxnSpPr>
            <p:spPr>
              <a:xfrm>
                <a:off x="10922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434" name="Google Shape;434;p13"/>
              <p:cNvCxnSpPr/>
              <p:nvPr/>
            </p:nvCxnSpPr>
            <p:spPr>
              <a:xfrm>
                <a:off x="14788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435" name="Google Shape;435;p13"/>
              <p:cNvCxnSpPr/>
              <p:nvPr/>
            </p:nvCxnSpPr>
            <p:spPr>
              <a:xfrm>
                <a:off x="1865489"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436" name="Google Shape;436;p13"/>
              <p:cNvCxnSpPr/>
              <p:nvPr/>
            </p:nvCxnSpPr>
            <p:spPr>
              <a:xfrm>
                <a:off x="2252133"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437" name="Google Shape;437;p13"/>
              <p:cNvCxnSpPr/>
              <p:nvPr/>
            </p:nvCxnSpPr>
            <p:spPr>
              <a:xfrm>
                <a:off x="2638778"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438" name="Google Shape;438;p13"/>
              <p:cNvCxnSpPr/>
              <p:nvPr/>
            </p:nvCxnSpPr>
            <p:spPr>
              <a:xfrm>
                <a:off x="3025422"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439" name="Google Shape;439;p13"/>
              <p:cNvCxnSpPr/>
              <p:nvPr/>
            </p:nvCxnSpPr>
            <p:spPr>
              <a:xfrm>
                <a:off x="3412067"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440" name="Google Shape;440;p13"/>
              <p:cNvCxnSpPr/>
              <p:nvPr/>
            </p:nvCxnSpPr>
            <p:spPr>
              <a:xfrm>
                <a:off x="37987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441" name="Google Shape;441;p13"/>
              <p:cNvCxnSpPr/>
              <p:nvPr/>
            </p:nvCxnSpPr>
            <p:spPr>
              <a:xfrm>
                <a:off x="41853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442" name="Google Shape;442;p13"/>
              <p:cNvCxnSpPr/>
              <p:nvPr/>
            </p:nvCxnSpPr>
            <p:spPr>
              <a:xfrm>
                <a:off x="45720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443" name="Google Shape;443;p13"/>
              <p:cNvCxnSpPr/>
              <p:nvPr/>
            </p:nvCxnSpPr>
            <p:spPr>
              <a:xfrm>
                <a:off x="49586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444" name="Google Shape;444;p13"/>
              <p:cNvCxnSpPr/>
              <p:nvPr/>
            </p:nvCxnSpPr>
            <p:spPr>
              <a:xfrm>
                <a:off x="5345289"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445" name="Google Shape;445;p13"/>
              <p:cNvCxnSpPr/>
              <p:nvPr/>
            </p:nvCxnSpPr>
            <p:spPr>
              <a:xfrm>
                <a:off x="5731933"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446" name="Google Shape;446;p13"/>
              <p:cNvCxnSpPr/>
              <p:nvPr/>
            </p:nvCxnSpPr>
            <p:spPr>
              <a:xfrm>
                <a:off x="6118578"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447" name="Google Shape;447;p13"/>
              <p:cNvCxnSpPr/>
              <p:nvPr/>
            </p:nvCxnSpPr>
            <p:spPr>
              <a:xfrm>
                <a:off x="6505222"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448" name="Google Shape;448;p13"/>
              <p:cNvCxnSpPr/>
              <p:nvPr/>
            </p:nvCxnSpPr>
            <p:spPr>
              <a:xfrm>
                <a:off x="6891867"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449" name="Google Shape;449;p13"/>
              <p:cNvCxnSpPr/>
              <p:nvPr/>
            </p:nvCxnSpPr>
            <p:spPr>
              <a:xfrm>
                <a:off x="72785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450" name="Google Shape;450;p13"/>
              <p:cNvCxnSpPr/>
              <p:nvPr/>
            </p:nvCxnSpPr>
            <p:spPr>
              <a:xfrm>
                <a:off x="76651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451" name="Google Shape;451;p13"/>
              <p:cNvCxnSpPr/>
              <p:nvPr/>
            </p:nvCxnSpPr>
            <p:spPr>
              <a:xfrm>
                <a:off x="80518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452" name="Google Shape;452;p13"/>
              <p:cNvCxnSpPr/>
              <p:nvPr/>
            </p:nvCxnSpPr>
            <p:spPr>
              <a:xfrm>
                <a:off x="84384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453" name="Google Shape;453;p13"/>
              <p:cNvCxnSpPr/>
              <p:nvPr/>
            </p:nvCxnSpPr>
            <p:spPr>
              <a:xfrm>
                <a:off x="8825089" y="-66425"/>
                <a:ext cx="0" cy="5115900"/>
              </a:xfrm>
              <a:prstGeom prst="straightConnector1">
                <a:avLst/>
              </a:prstGeom>
              <a:noFill/>
              <a:ln w="9525" cap="flat" cmpd="sng">
                <a:solidFill>
                  <a:srgbClr val="4D3B60"/>
                </a:solidFill>
                <a:prstDash val="solid"/>
                <a:round/>
                <a:headEnd type="none" w="med" len="med"/>
                <a:tailEnd type="none" w="med" len="med"/>
              </a:ln>
            </p:spPr>
          </p:cxnSp>
        </p:grpSp>
        <p:cxnSp>
          <p:nvCxnSpPr>
            <p:cNvPr id="454" name="Google Shape;454;p13"/>
            <p:cNvCxnSpPr/>
            <p:nvPr/>
          </p:nvCxnSpPr>
          <p:spPr>
            <a:xfrm>
              <a:off x="-150" y="319350"/>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455" name="Google Shape;455;p13"/>
            <p:cNvCxnSpPr/>
            <p:nvPr/>
          </p:nvCxnSpPr>
          <p:spPr>
            <a:xfrm>
              <a:off x="-150" y="667692"/>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456" name="Google Shape;456;p13"/>
            <p:cNvCxnSpPr/>
            <p:nvPr/>
          </p:nvCxnSpPr>
          <p:spPr>
            <a:xfrm>
              <a:off x="-150" y="1016035"/>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457" name="Google Shape;457;p13"/>
            <p:cNvCxnSpPr/>
            <p:nvPr/>
          </p:nvCxnSpPr>
          <p:spPr>
            <a:xfrm>
              <a:off x="-150" y="1364377"/>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458" name="Google Shape;458;p13"/>
            <p:cNvCxnSpPr/>
            <p:nvPr/>
          </p:nvCxnSpPr>
          <p:spPr>
            <a:xfrm>
              <a:off x="-150" y="1712719"/>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459" name="Google Shape;459;p13"/>
            <p:cNvCxnSpPr/>
            <p:nvPr/>
          </p:nvCxnSpPr>
          <p:spPr>
            <a:xfrm>
              <a:off x="-150" y="2061062"/>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460" name="Google Shape;460;p13"/>
            <p:cNvCxnSpPr/>
            <p:nvPr/>
          </p:nvCxnSpPr>
          <p:spPr>
            <a:xfrm>
              <a:off x="-150" y="2409404"/>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461" name="Google Shape;461;p13"/>
            <p:cNvCxnSpPr/>
            <p:nvPr/>
          </p:nvCxnSpPr>
          <p:spPr>
            <a:xfrm>
              <a:off x="-150" y="2757746"/>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462" name="Google Shape;462;p13"/>
            <p:cNvCxnSpPr/>
            <p:nvPr/>
          </p:nvCxnSpPr>
          <p:spPr>
            <a:xfrm>
              <a:off x="-150" y="3106088"/>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463" name="Google Shape;463;p13"/>
            <p:cNvCxnSpPr/>
            <p:nvPr/>
          </p:nvCxnSpPr>
          <p:spPr>
            <a:xfrm>
              <a:off x="-150" y="3454431"/>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464" name="Google Shape;464;p13"/>
            <p:cNvCxnSpPr/>
            <p:nvPr/>
          </p:nvCxnSpPr>
          <p:spPr>
            <a:xfrm>
              <a:off x="-150" y="3802773"/>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465" name="Google Shape;465;p13"/>
            <p:cNvCxnSpPr/>
            <p:nvPr/>
          </p:nvCxnSpPr>
          <p:spPr>
            <a:xfrm>
              <a:off x="-150" y="4151115"/>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466" name="Google Shape;466;p13"/>
            <p:cNvCxnSpPr/>
            <p:nvPr/>
          </p:nvCxnSpPr>
          <p:spPr>
            <a:xfrm>
              <a:off x="-150" y="4499458"/>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467" name="Google Shape;467;p13"/>
            <p:cNvCxnSpPr/>
            <p:nvPr/>
          </p:nvCxnSpPr>
          <p:spPr>
            <a:xfrm>
              <a:off x="-150" y="4847800"/>
              <a:ext cx="9144000" cy="0"/>
            </a:xfrm>
            <a:prstGeom prst="straightConnector1">
              <a:avLst/>
            </a:prstGeom>
            <a:noFill/>
            <a:ln w="9525" cap="flat" cmpd="sng">
              <a:solidFill>
                <a:srgbClr val="4D3B60"/>
              </a:solidFill>
              <a:prstDash val="solid"/>
              <a:round/>
              <a:headEnd type="none" w="med" len="med"/>
              <a:tailEnd type="none" w="med" len="med"/>
            </a:ln>
          </p:spPr>
        </p:cxnSp>
      </p:grpSp>
      <p:sp>
        <p:nvSpPr>
          <p:cNvPr id="468" name="Google Shape;468;p13"/>
          <p:cNvSpPr/>
          <p:nvPr/>
        </p:nvSpPr>
        <p:spPr>
          <a:xfrm>
            <a:off x="576592" y="5457032"/>
            <a:ext cx="10765091" cy="989605"/>
          </a:xfrm>
          <a:custGeom>
            <a:avLst/>
            <a:gdLst/>
            <a:ahLst/>
            <a:cxnLst/>
            <a:rect l="l" t="t" r="r" b="b"/>
            <a:pathLst>
              <a:path w="257497" h="23671" extrusionOk="0">
                <a:moveTo>
                  <a:pt x="27633" y="1"/>
                </a:moveTo>
                <a:cubicBezTo>
                  <a:pt x="25731" y="1"/>
                  <a:pt x="23830" y="40"/>
                  <a:pt x="21931" y="120"/>
                </a:cubicBezTo>
                <a:cubicBezTo>
                  <a:pt x="21624" y="133"/>
                  <a:pt x="21257" y="137"/>
                  <a:pt x="20846" y="137"/>
                </a:cubicBezTo>
                <a:cubicBezTo>
                  <a:pt x="20109" y="137"/>
                  <a:pt x="19228" y="124"/>
                  <a:pt x="18276" y="124"/>
                </a:cubicBezTo>
                <a:cubicBezTo>
                  <a:pt x="14353" y="124"/>
                  <a:pt x="9245" y="349"/>
                  <a:pt x="8251" y="2656"/>
                </a:cubicBezTo>
                <a:cubicBezTo>
                  <a:pt x="7703" y="3954"/>
                  <a:pt x="953" y="22313"/>
                  <a:pt x="0" y="22384"/>
                </a:cubicBezTo>
                <a:cubicBezTo>
                  <a:pt x="4904" y="22064"/>
                  <a:pt x="10033" y="21938"/>
                  <a:pt x="15314" y="21938"/>
                </a:cubicBezTo>
                <a:cubicBezTo>
                  <a:pt x="34886" y="21938"/>
                  <a:pt x="56550" y="23671"/>
                  <a:pt x="76616" y="23671"/>
                </a:cubicBezTo>
                <a:cubicBezTo>
                  <a:pt x="84945" y="23671"/>
                  <a:pt x="92998" y="23372"/>
                  <a:pt x="100513" y="22527"/>
                </a:cubicBezTo>
                <a:cubicBezTo>
                  <a:pt x="105763" y="21932"/>
                  <a:pt x="111002" y="20980"/>
                  <a:pt x="116288" y="20741"/>
                </a:cubicBezTo>
                <a:cubicBezTo>
                  <a:pt x="117304" y="20694"/>
                  <a:pt x="118319" y="20673"/>
                  <a:pt x="119334" y="20673"/>
                </a:cubicBezTo>
                <a:cubicBezTo>
                  <a:pt x="127230" y="20673"/>
                  <a:pt x="135105" y="21956"/>
                  <a:pt x="143018" y="22146"/>
                </a:cubicBezTo>
                <a:cubicBezTo>
                  <a:pt x="143758" y="22163"/>
                  <a:pt x="144498" y="22171"/>
                  <a:pt x="145239" y="22171"/>
                </a:cubicBezTo>
                <a:cubicBezTo>
                  <a:pt x="150270" y="22171"/>
                  <a:pt x="155294" y="21820"/>
                  <a:pt x="160318" y="21622"/>
                </a:cubicBezTo>
                <a:cubicBezTo>
                  <a:pt x="174093" y="21099"/>
                  <a:pt x="252079" y="21515"/>
                  <a:pt x="257318" y="19551"/>
                </a:cubicBezTo>
                <a:cubicBezTo>
                  <a:pt x="257497" y="16324"/>
                  <a:pt x="200978" y="18003"/>
                  <a:pt x="199513" y="15122"/>
                </a:cubicBezTo>
                <a:cubicBezTo>
                  <a:pt x="199204" y="14503"/>
                  <a:pt x="198846" y="13883"/>
                  <a:pt x="198263" y="13491"/>
                </a:cubicBezTo>
                <a:cubicBezTo>
                  <a:pt x="197560" y="13002"/>
                  <a:pt x="196656" y="12943"/>
                  <a:pt x="195810" y="12883"/>
                </a:cubicBezTo>
                <a:cubicBezTo>
                  <a:pt x="177757" y="11825"/>
                  <a:pt x="159684" y="11296"/>
                  <a:pt x="141606" y="11296"/>
                </a:cubicBezTo>
                <a:cubicBezTo>
                  <a:pt x="135278" y="11296"/>
                  <a:pt x="128950" y="11361"/>
                  <a:pt x="122623" y="11490"/>
                </a:cubicBezTo>
                <a:cubicBezTo>
                  <a:pt x="117854" y="11589"/>
                  <a:pt x="113070" y="11723"/>
                  <a:pt x="108293" y="11723"/>
                </a:cubicBezTo>
                <a:cubicBezTo>
                  <a:pt x="101561" y="11723"/>
                  <a:pt x="94841" y="11457"/>
                  <a:pt x="88190" y="10454"/>
                </a:cubicBezTo>
                <a:cubicBezTo>
                  <a:pt x="77248" y="8823"/>
                  <a:pt x="66711" y="5216"/>
                  <a:pt x="55888" y="2942"/>
                </a:cubicBezTo>
                <a:cubicBezTo>
                  <a:pt x="46605" y="988"/>
                  <a:pt x="37115" y="1"/>
                  <a:pt x="27633" y="1"/>
                </a:cubicBezTo>
                <a:close/>
              </a:path>
            </a:pathLst>
          </a:custGeom>
          <a:solidFill>
            <a:srgbClr val="4D3B60">
              <a:alpha val="59550"/>
            </a:srgbClr>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469" name="Google Shape;469;p13"/>
          <p:cNvGrpSpPr/>
          <p:nvPr/>
        </p:nvGrpSpPr>
        <p:grpSpPr>
          <a:xfrm>
            <a:off x="557654" y="289310"/>
            <a:ext cx="11218568" cy="6022417"/>
            <a:chOff x="418241" y="216981"/>
            <a:chExt cx="8413926" cy="4516813"/>
          </a:xfrm>
        </p:grpSpPr>
        <p:sp>
          <p:nvSpPr>
            <p:cNvPr id="470" name="Google Shape;470;p13"/>
            <p:cNvSpPr/>
            <p:nvPr/>
          </p:nvSpPr>
          <p:spPr>
            <a:xfrm>
              <a:off x="418241" y="254294"/>
              <a:ext cx="8413926" cy="4479501"/>
            </a:xfrm>
            <a:custGeom>
              <a:avLst/>
              <a:gdLst/>
              <a:ahLst/>
              <a:cxnLst/>
              <a:rect l="l" t="t" r="r" b="b"/>
              <a:pathLst>
                <a:path w="268344" h="142864" extrusionOk="0">
                  <a:moveTo>
                    <a:pt x="252877" y="1"/>
                  </a:moveTo>
                  <a:lnTo>
                    <a:pt x="252877" y="1"/>
                  </a:lnTo>
                  <a:cubicBezTo>
                    <a:pt x="253699" y="3668"/>
                    <a:pt x="251532" y="7538"/>
                    <a:pt x="247401" y="7942"/>
                  </a:cubicBezTo>
                  <a:cubicBezTo>
                    <a:pt x="247184" y="7963"/>
                    <a:pt x="246970" y="7974"/>
                    <a:pt x="246760" y="7974"/>
                  </a:cubicBezTo>
                  <a:cubicBezTo>
                    <a:pt x="244817" y="7974"/>
                    <a:pt x="243130" y="7101"/>
                    <a:pt x="241733" y="5704"/>
                  </a:cubicBezTo>
                  <a:cubicBezTo>
                    <a:pt x="240341" y="4332"/>
                    <a:pt x="237917" y="547"/>
                    <a:pt x="235509" y="547"/>
                  </a:cubicBezTo>
                  <a:cubicBezTo>
                    <a:pt x="234992" y="547"/>
                    <a:pt x="234476" y="722"/>
                    <a:pt x="233970" y="1132"/>
                  </a:cubicBezTo>
                  <a:cubicBezTo>
                    <a:pt x="234147" y="4340"/>
                    <a:pt x="231873" y="7248"/>
                    <a:pt x="228671" y="7248"/>
                  </a:cubicBezTo>
                  <a:cubicBezTo>
                    <a:pt x="228212" y="7248"/>
                    <a:pt x="227735" y="7188"/>
                    <a:pt x="227243" y="7061"/>
                  </a:cubicBezTo>
                  <a:cubicBezTo>
                    <a:pt x="224850" y="6454"/>
                    <a:pt x="224124" y="4752"/>
                    <a:pt x="222945" y="2799"/>
                  </a:cubicBezTo>
                  <a:cubicBezTo>
                    <a:pt x="221733" y="779"/>
                    <a:pt x="219647" y="247"/>
                    <a:pt x="217490" y="247"/>
                  </a:cubicBezTo>
                  <a:cubicBezTo>
                    <a:pt x="216595" y="247"/>
                    <a:pt x="215687" y="338"/>
                    <a:pt x="214825" y="453"/>
                  </a:cubicBezTo>
                  <a:cubicBezTo>
                    <a:pt x="214361" y="2978"/>
                    <a:pt x="213134" y="5478"/>
                    <a:pt x="210622" y="6502"/>
                  </a:cubicBezTo>
                  <a:cubicBezTo>
                    <a:pt x="209949" y="6776"/>
                    <a:pt x="209224" y="6913"/>
                    <a:pt x="208502" y="6913"/>
                  </a:cubicBezTo>
                  <a:cubicBezTo>
                    <a:pt x="207064" y="6913"/>
                    <a:pt x="205636" y="6373"/>
                    <a:pt x="204645" y="5311"/>
                  </a:cubicBezTo>
                  <a:cubicBezTo>
                    <a:pt x="204443" y="4097"/>
                    <a:pt x="204312" y="2870"/>
                    <a:pt x="204312" y="1608"/>
                  </a:cubicBezTo>
                  <a:lnTo>
                    <a:pt x="198775" y="2061"/>
                  </a:lnTo>
                  <a:cubicBezTo>
                    <a:pt x="199264" y="5704"/>
                    <a:pt x="198847" y="10431"/>
                    <a:pt x="194239" y="10657"/>
                  </a:cubicBezTo>
                  <a:cubicBezTo>
                    <a:pt x="194128" y="10662"/>
                    <a:pt x="194018" y="10665"/>
                    <a:pt x="193910" y="10665"/>
                  </a:cubicBezTo>
                  <a:cubicBezTo>
                    <a:pt x="189088" y="10665"/>
                    <a:pt x="187323" y="5543"/>
                    <a:pt x="186310" y="1561"/>
                  </a:cubicBezTo>
                  <a:cubicBezTo>
                    <a:pt x="185874" y="1573"/>
                    <a:pt x="185440" y="1578"/>
                    <a:pt x="185005" y="1578"/>
                  </a:cubicBezTo>
                  <a:cubicBezTo>
                    <a:pt x="183511" y="1578"/>
                    <a:pt x="182021" y="1522"/>
                    <a:pt x="180532" y="1522"/>
                  </a:cubicBezTo>
                  <a:cubicBezTo>
                    <a:pt x="180334" y="1522"/>
                    <a:pt x="180137" y="1523"/>
                    <a:pt x="179940" y="1525"/>
                  </a:cubicBezTo>
                  <a:cubicBezTo>
                    <a:pt x="181130" y="5347"/>
                    <a:pt x="178416" y="10788"/>
                    <a:pt x="174415" y="11359"/>
                  </a:cubicBezTo>
                  <a:cubicBezTo>
                    <a:pt x="174168" y="11393"/>
                    <a:pt x="173926" y="11410"/>
                    <a:pt x="173688" y="11410"/>
                  </a:cubicBezTo>
                  <a:cubicBezTo>
                    <a:pt x="169180" y="11410"/>
                    <a:pt x="166363" y="5498"/>
                    <a:pt x="166974" y="1358"/>
                  </a:cubicBezTo>
                  <a:cubicBezTo>
                    <a:pt x="166590" y="1311"/>
                    <a:pt x="166207" y="1288"/>
                    <a:pt x="165827" y="1288"/>
                  </a:cubicBezTo>
                  <a:cubicBezTo>
                    <a:pt x="162511" y="1288"/>
                    <a:pt x="159382" y="3027"/>
                    <a:pt x="156818" y="5121"/>
                  </a:cubicBezTo>
                  <a:cubicBezTo>
                    <a:pt x="155080" y="6549"/>
                    <a:pt x="153472" y="8764"/>
                    <a:pt x="151079" y="9038"/>
                  </a:cubicBezTo>
                  <a:cubicBezTo>
                    <a:pt x="150889" y="9059"/>
                    <a:pt x="150700" y="9069"/>
                    <a:pt x="150514" y="9069"/>
                  </a:cubicBezTo>
                  <a:cubicBezTo>
                    <a:pt x="146993" y="9069"/>
                    <a:pt x="144220" y="5432"/>
                    <a:pt x="143757" y="2085"/>
                  </a:cubicBezTo>
                  <a:cubicBezTo>
                    <a:pt x="142238" y="2420"/>
                    <a:pt x="140722" y="2585"/>
                    <a:pt x="139201" y="2585"/>
                  </a:cubicBezTo>
                  <a:cubicBezTo>
                    <a:pt x="137967" y="2585"/>
                    <a:pt x="136729" y="2476"/>
                    <a:pt x="135482" y="2263"/>
                  </a:cubicBezTo>
                  <a:cubicBezTo>
                    <a:pt x="134567" y="5723"/>
                    <a:pt x="131689" y="9529"/>
                    <a:pt x="127939" y="9529"/>
                  </a:cubicBezTo>
                  <a:cubicBezTo>
                    <a:pt x="127882" y="9529"/>
                    <a:pt x="127824" y="9528"/>
                    <a:pt x="127767" y="9526"/>
                  </a:cubicBezTo>
                  <a:cubicBezTo>
                    <a:pt x="123885" y="9407"/>
                    <a:pt x="121552" y="5180"/>
                    <a:pt x="121016" y="1656"/>
                  </a:cubicBezTo>
                  <a:cubicBezTo>
                    <a:pt x="118694" y="1620"/>
                    <a:pt x="116360" y="1596"/>
                    <a:pt x="114039" y="1561"/>
                  </a:cubicBezTo>
                  <a:lnTo>
                    <a:pt x="114039" y="1561"/>
                  </a:lnTo>
                  <a:cubicBezTo>
                    <a:pt x="114955" y="4716"/>
                    <a:pt x="113027" y="9026"/>
                    <a:pt x="109848" y="9919"/>
                  </a:cubicBezTo>
                  <a:cubicBezTo>
                    <a:pt x="109421" y="10041"/>
                    <a:pt x="109010" y="10098"/>
                    <a:pt x="108615" y="10098"/>
                  </a:cubicBezTo>
                  <a:cubicBezTo>
                    <a:pt x="104913" y="10098"/>
                    <a:pt x="102597" y="5108"/>
                    <a:pt x="102263" y="1644"/>
                  </a:cubicBezTo>
                  <a:cubicBezTo>
                    <a:pt x="99608" y="1561"/>
                    <a:pt x="96953" y="1501"/>
                    <a:pt x="94298" y="1430"/>
                  </a:cubicBezTo>
                  <a:cubicBezTo>
                    <a:pt x="93917" y="4918"/>
                    <a:pt x="91310" y="9145"/>
                    <a:pt x="87607" y="9240"/>
                  </a:cubicBezTo>
                  <a:cubicBezTo>
                    <a:pt x="87555" y="9242"/>
                    <a:pt x="87503" y="9242"/>
                    <a:pt x="87451" y="9242"/>
                  </a:cubicBezTo>
                  <a:cubicBezTo>
                    <a:pt x="83694" y="9242"/>
                    <a:pt x="81263" y="5430"/>
                    <a:pt x="81451" y="1965"/>
                  </a:cubicBezTo>
                  <a:lnTo>
                    <a:pt x="81451" y="1965"/>
                  </a:lnTo>
                  <a:cubicBezTo>
                    <a:pt x="79756" y="2208"/>
                    <a:pt x="78067" y="2324"/>
                    <a:pt x="76371" y="2324"/>
                  </a:cubicBezTo>
                  <a:cubicBezTo>
                    <a:pt x="75732" y="2324"/>
                    <a:pt x="75092" y="2308"/>
                    <a:pt x="74450" y="2275"/>
                  </a:cubicBezTo>
                  <a:lnTo>
                    <a:pt x="74450" y="2275"/>
                  </a:lnTo>
                  <a:cubicBezTo>
                    <a:pt x="74587" y="5677"/>
                    <a:pt x="72010" y="9057"/>
                    <a:pt x="68439" y="9057"/>
                  </a:cubicBezTo>
                  <a:cubicBezTo>
                    <a:pt x="68286" y="9057"/>
                    <a:pt x="68130" y="9051"/>
                    <a:pt x="67973" y="9038"/>
                  </a:cubicBezTo>
                  <a:cubicBezTo>
                    <a:pt x="64402" y="8752"/>
                    <a:pt x="62032" y="5168"/>
                    <a:pt x="62461" y="1823"/>
                  </a:cubicBezTo>
                  <a:cubicBezTo>
                    <a:pt x="60008" y="1596"/>
                    <a:pt x="57555" y="1370"/>
                    <a:pt x="55079" y="1144"/>
                  </a:cubicBezTo>
                  <a:lnTo>
                    <a:pt x="55079" y="1144"/>
                  </a:lnTo>
                  <a:cubicBezTo>
                    <a:pt x="55900" y="4811"/>
                    <a:pt x="53745" y="8681"/>
                    <a:pt x="49602" y="9085"/>
                  </a:cubicBezTo>
                  <a:cubicBezTo>
                    <a:pt x="49386" y="9106"/>
                    <a:pt x="49172" y="9117"/>
                    <a:pt x="48961" y="9117"/>
                  </a:cubicBezTo>
                  <a:cubicBezTo>
                    <a:pt x="47018" y="9117"/>
                    <a:pt x="45331" y="8243"/>
                    <a:pt x="43935" y="6847"/>
                  </a:cubicBezTo>
                  <a:cubicBezTo>
                    <a:pt x="42553" y="5475"/>
                    <a:pt x="40130" y="1690"/>
                    <a:pt x="37722" y="1690"/>
                  </a:cubicBezTo>
                  <a:cubicBezTo>
                    <a:pt x="37205" y="1690"/>
                    <a:pt x="36689" y="1865"/>
                    <a:pt x="36184" y="2275"/>
                  </a:cubicBezTo>
                  <a:cubicBezTo>
                    <a:pt x="36350" y="5483"/>
                    <a:pt x="34084" y="8391"/>
                    <a:pt x="30884" y="8391"/>
                  </a:cubicBezTo>
                  <a:cubicBezTo>
                    <a:pt x="30426" y="8391"/>
                    <a:pt x="29948" y="8331"/>
                    <a:pt x="29457" y="8204"/>
                  </a:cubicBezTo>
                  <a:cubicBezTo>
                    <a:pt x="27064" y="7597"/>
                    <a:pt x="26325" y="5895"/>
                    <a:pt x="25159" y="3942"/>
                  </a:cubicBezTo>
                  <a:cubicBezTo>
                    <a:pt x="23947" y="1922"/>
                    <a:pt x="21861" y="1390"/>
                    <a:pt x="19699" y="1390"/>
                  </a:cubicBezTo>
                  <a:cubicBezTo>
                    <a:pt x="18802" y="1390"/>
                    <a:pt x="17892" y="1481"/>
                    <a:pt x="17027" y="1596"/>
                  </a:cubicBezTo>
                  <a:cubicBezTo>
                    <a:pt x="16562" y="4121"/>
                    <a:pt x="15348" y="6621"/>
                    <a:pt x="12836" y="7657"/>
                  </a:cubicBezTo>
                  <a:cubicBezTo>
                    <a:pt x="12163" y="7931"/>
                    <a:pt x="11436" y="8067"/>
                    <a:pt x="10711" y="8067"/>
                  </a:cubicBezTo>
                  <a:cubicBezTo>
                    <a:pt x="9072" y="8067"/>
                    <a:pt x="7440" y="7372"/>
                    <a:pt x="6466" y="6002"/>
                  </a:cubicBezTo>
                  <a:cubicBezTo>
                    <a:pt x="6001" y="5359"/>
                    <a:pt x="5787" y="4573"/>
                    <a:pt x="5430" y="3870"/>
                  </a:cubicBezTo>
                  <a:cubicBezTo>
                    <a:pt x="5311" y="3620"/>
                    <a:pt x="5168" y="3382"/>
                    <a:pt x="5037" y="3132"/>
                  </a:cubicBezTo>
                  <a:cubicBezTo>
                    <a:pt x="4918" y="3799"/>
                    <a:pt x="4739" y="4513"/>
                    <a:pt x="4716" y="5168"/>
                  </a:cubicBezTo>
                  <a:cubicBezTo>
                    <a:pt x="4632" y="8407"/>
                    <a:pt x="5049" y="11657"/>
                    <a:pt x="5275" y="14884"/>
                  </a:cubicBezTo>
                  <a:cubicBezTo>
                    <a:pt x="5966" y="24683"/>
                    <a:pt x="6109" y="34481"/>
                    <a:pt x="5656" y="44292"/>
                  </a:cubicBezTo>
                  <a:cubicBezTo>
                    <a:pt x="5227" y="53746"/>
                    <a:pt x="4465" y="63163"/>
                    <a:pt x="4442" y="72629"/>
                  </a:cubicBezTo>
                  <a:cubicBezTo>
                    <a:pt x="4442" y="91000"/>
                    <a:pt x="1953" y="121802"/>
                    <a:pt x="1" y="140030"/>
                  </a:cubicBezTo>
                  <a:cubicBezTo>
                    <a:pt x="10133" y="140292"/>
                    <a:pt x="21861" y="140542"/>
                    <a:pt x="32005" y="140780"/>
                  </a:cubicBezTo>
                  <a:cubicBezTo>
                    <a:pt x="32432" y="140790"/>
                    <a:pt x="32865" y="140794"/>
                    <a:pt x="33303" y="140794"/>
                  </a:cubicBezTo>
                  <a:cubicBezTo>
                    <a:pt x="39120" y="140794"/>
                    <a:pt x="45822" y="140011"/>
                    <a:pt x="51986" y="140011"/>
                  </a:cubicBezTo>
                  <a:cubicBezTo>
                    <a:pt x="54034" y="140011"/>
                    <a:pt x="56023" y="140097"/>
                    <a:pt x="57901" y="140328"/>
                  </a:cubicBezTo>
                  <a:cubicBezTo>
                    <a:pt x="60644" y="140666"/>
                    <a:pt x="63457" y="140791"/>
                    <a:pt x="66310" y="140791"/>
                  </a:cubicBezTo>
                  <a:cubicBezTo>
                    <a:pt x="74253" y="140791"/>
                    <a:pt x="82509" y="139825"/>
                    <a:pt x="90440" y="139825"/>
                  </a:cubicBezTo>
                  <a:cubicBezTo>
                    <a:pt x="92977" y="139825"/>
                    <a:pt x="95480" y="139924"/>
                    <a:pt x="97930" y="140185"/>
                  </a:cubicBezTo>
                  <a:cubicBezTo>
                    <a:pt x="99141" y="140313"/>
                    <a:pt x="100272" y="140365"/>
                    <a:pt x="101352" y="140365"/>
                  </a:cubicBezTo>
                  <a:cubicBezTo>
                    <a:pt x="105972" y="140365"/>
                    <a:pt x="109648" y="139412"/>
                    <a:pt x="114616" y="139412"/>
                  </a:cubicBezTo>
                  <a:cubicBezTo>
                    <a:pt x="115049" y="139412"/>
                    <a:pt x="115490" y="139419"/>
                    <a:pt x="115944" y="139435"/>
                  </a:cubicBezTo>
                  <a:cubicBezTo>
                    <a:pt x="123474" y="139709"/>
                    <a:pt x="129341" y="139734"/>
                    <a:pt x="136298" y="139734"/>
                  </a:cubicBezTo>
                  <a:cubicBezTo>
                    <a:pt x="137788" y="139734"/>
                    <a:pt x="139329" y="139732"/>
                    <a:pt x="140947" y="139732"/>
                  </a:cubicBezTo>
                  <a:cubicBezTo>
                    <a:pt x="151020" y="139732"/>
                    <a:pt x="160771" y="137923"/>
                    <a:pt x="170855" y="137804"/>
                  </a:cubicBezTo>
                  <a:cubicBezTo>
                    <a:pt x="171343" y="137798"/>
                    <a:pt x="171846" y="137796"/>
                    <a:pt x="172360" y="137796"/>
                  </a:cubicBezTo>
                  <a:cubicBezTo>
                    <a:pt x="183143" y="137796"/>
                    <a:pt x="199341" y="138940"/>
                    <a:pt x="204205" y="139304"/>
                  </a:cubicBezTo>
                  <a:cubicBezTo>
                    <a:pt x="205133" y="139375"/>
                    <a:pt x="205633" y="139411"/>
                    <a:pt x="205633" y="139411"/>
                  </a:cubicBezTo>
                  <a:lnTo>
                    <a:pt x="236578" y="141364"/>
                  </a:lnTo>
                  <a:lnTo>
                    <a:pt x="260307" y="142864"/>
                  </a:lnTo>
                  <a:cubicBezTo>
                    <a:pt x="260307" y="142864"/>
                    <a:pt x="268344" y="120992"/>
                    <a:pt x="261200" y="15765"/>
                  </a:cubicBezTo>
                  <a:lnTo>
                    <a:pt x="260259" y="668"/>
                  </a:lnTo>
                  <a:cubicBezTo>
                    <a:pt x="257807" y="453"/>
                    <a:pt x="255342" y="227"/>
                    <a:pt x="252877" y="1"/>
                  </a:cubicBezTo>
                  <a:close/>
                </a:path>
              </a:pathLst>
            </a:custGeom>
            <a:solidFill>
              <a:srgbClr val="F6EF89"/>
            </a:solid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471" name="Google Shape;471;p13"/>
            <p:cNvSpPr/>
            <p:nvPr/>
          </p:nvSpPr>
          <p:spPr>
            <a:xfrm>
              <a:off x="418241" y="216981"/>
              <a:ext cx="8413926" cy="4516813"/>
            </a:xfrm>
            <a:custGeom>
              <a:avLst/>
              <a:gdLst/>
              <a:ahLst/>
              <a:cxnLst/>
              <a:rect l="l" t="t" r="r" b="b"/>
              <a:pathLst>
                <a:path w="268344" h="144054" fill="none" extrusionOk="0">
                  <a:moveTo>
                    <a:pt x="261200" y="16955"/>
                  </a:moveTo>
                  <a:lnTo>
                    <a:pt x="260259" y="1858"/>
                  </a:lnTo>
                  <a:cubicBezTo>
                    <a:pt x="257807" y="1643"/>
                    <a:pt x="255342" y="1417"/>
                    <a:pt x="252877" y="1191"/>
                  </a:cubicBezTo>
                  <a:cubicBezTo>
                    <a:pt x="253699" y="4858"/>
                    <a:pt x="251532" y="8728"/>
                    <a:pt x="247401" y="9132"/>
                  </a:cubicBezTo>
                  <a:cubicBezTo>
                    <a:pt x="245186" y="9347"/>
                    <a:pt x="243281" y="8442"/>
                    <a:pt x="241733" y="6894"/>
                  </a:cubicBezTo>
                  <a:cubicBezTo>
                    <a:pt x="240043" y="5227"/>
                    <a:pt x="236828" y="0"/>
                    <a:pt x="233970" y="2322"/>
                  </a:cubicBezTo>
                  <a:cubicBezTo>
                    <a:pt x="234173" y="5989"/>
                    <a:pt x="231172" y="9263"/>
                    <a:pt x="227243" y="8251"/>
                  </a:cubicBezTo>
                  <a:cubicBezTo>
                    <a:pt x="224850" y="7644"/>
                    <a:pt x="224124" y="5942"/>
                    <a:pt x="222945" y="3989"/>
                  </a:cubicBezTo>
                  <a:cubicBezTo>
                    <a:pt x="221231" y="1131"/>
                    <a:pt x="217766" y="1250"/>
                    <a:pt x="214825" y="1643"/>
                  </a:cubicBezTo>
                  <a:cubicBezTo>
                    <a:pt x="214361" y="4168"/>
                    <a:pt x="213134" y="6668"/>
                    <a:pt x="210622" y="7692"/>
                  </a:cubicBezTo>
                  <a:cubicBezTo>
                    <a:pt x="208610" y="8513"/>
                    <a:pt x="206134" y="8097"/>
                    <a:pt x="204645" y="6501"/>
                  </a:cubicBezTo>
                  <a:cubicBezTo>
                    <a:pt x="204443" y="5287"/>
                    <a:pt x="204312" y="4060"/>
                    <a:pt x="204312" y="2798"/>
                  </a:cubicBezTo>
                  <a:lnTo>
                    <a:pt x="198775" y="3251"/>
                  </a:lnTo>
                  <a:cubicBezTo>
                    <a:pt x="199264" y="6894"/>
                    <a:pt x="198847" y="11621"/>
                    <a:pt x="194239" y="11847"/>
                  </a:cubicBezTo>
                  <a:cubicBezTo>
                    <a:pt x="189167" y="12085"/>
                    <a:pt x="187345" y="6823"/>
                    <a:pt x="186310" y="2751"/>
                  </a:cubicBezTo>
                  <a:cubicBezTo>
                    <a:pt x="184178" y="2810"/>
                    <a:pt x="182059" y="2691"/>
                    <a:pt x="179940" y="2715"/>
                  </a:cubicBezTo>
                  <a:cubicBezTo>
                    <a:pt x="181130" y="6537"/>
                    <a:pt x="178416" y="11978"/>
                    <a:pt x="174415" y="12549"/>
                  </a:cubicBezTo>
                  <a:cubicBezTo>
                    <a:pt x="169486" y="13228"/>
                    <a:pt x="166331" y="6906"/>
                    <a:pt x="166974" y="2548"/>
                  </a:cubicBezTo>
                  <a:cubicBezTo>
                    <a:pt x="163235" y="2084"/>
                    <a:pt x="159675" y="3977"/>
                    <a:pt x="156818" y="6311"/>
                  </a:cubicBezTo>
                  <a:cubicBezTo>
                    <a:pt x="155080" y="7739"/>
                    <a:pt x="153472" y="9954"/>
                    <a:pt x="151079" y="10228"/>
                  </a:cubicBezTo>
                  <a:cubicBezTo>
                    <a:pt x="147293" y="10644"/>
                    <a:pt x="144245" y="6799"/>
                    <a:pt x="143757" y="3275"/>
                  </a:cubicBezTo>
                  <a:cubicBezTo>
                    <a:pt x="141006" y="3882"/>
                    <a:pt x="138268" y="3929"/>
                    <a:pt x="135482" y="3453"/>
                  </a:cubicBezTo>
                  <a:cubicBezTo>
                    <a:pt x="134553" y="6965"/>
                    <a:pt x="131600" y="10835"/>
                    <a:pt x="127767" y="10716"/>
                  </a:cubicBezTo>
                  <a:cubicBezTo>
                    <a:pt x="123885" y="10597"/>
                    <a:pt x="121552" y="6370"/>
                    <a:pt x="121016" y="2846"/>
                  </a:cubicBezTo>
                  <a:cubicBezTo>
                    <a:pt x="118694" y="2810"/>
                    <a:pt x="116360" y="2786"/>
                    <a:pt x="114039" y="2751"/>
                  </a:cubicBezTo>
                  <a:cubicBezTo>
                    <a:pt x="114955" y="5906"/>
                    <a:pt x="113027" y="10216"/>
                    <a:pt x="109848" y="11109"/>
                  </a:cubicBezTo>
                  <a:cubicBezTo>
                    <a:pt x="105430" y="12371"/>
                    <a:pt x="102633" y="6668"/>
                    <a:pt x="102263" y="2834"/>
                  </a:cubicBezTo>
                  <a:cubicBezTo>
                    <a:pt x="99608" y="2751"/>
                    <a:pt x="96953" y="2691"/>
                    <a:pt x="94298" y="2620"/>
                  </a:cubicBezTo>
                  <a:cubicBezTo>
                    <a:pt x="93917" y="6108"/>
                    <a:pt x="91310" y="10335"/>
                    <a:pt x="87607" y="10430"/>
                  </a:cubicBezTo>
                  <a:cubicBezTo>
                    <a:pt x="83761" y="10537"/>
                    <a:pt x="81261" y="6668"/>
                    <a:pt x="81451" y="3155"/>
                  </a:cubicBezTo>
                  <a:cubicBezTo>
                    <a:pt x="79118" y="3489"/>
                    <a:pt x="76796" y="3584"/>
                    <a:pt x="74450" y="3465"/>
                  </a:cubicBezTo>
                  <a:cubicBezTo>
                    <a:pt x="74593" y="7013"/>
                    <a:pt x="71783" y="10537"/>
                    <a:pt x="67973" y="10228"/>
                  </a:cubicBezTo>
                  <a:cubicBezTo>
                    <a:pt x="64402" y="9942"/>
                    <a:pt x="62032" y="6358"/>
                    <a:pt x="62461" y="3013"/>
                  </a:cubicBezTo>
                  <a:cubicBezTo>
                    <a:pt x="60008" y="2786"/>
                    <a:pt x="57555" y="2560"/>
                    <a:pt x="55079" y="2334"/>
                  </a:cubicBezTo>
                  <a:cubicBezTo>
                    <a:pt x="55900" y="6001"/>
                    <a:pt x="53745" y="9871"/>
                    <a:pt x="49602" y="10275"/>
                  </a:cubicBezTo>
                  <a:cubicBezTo>
                    <a:pt x="47388" y="10490"/>
                    <a:pt x="45483" y="9585"/>
                    <a:pt x="43935" y="8037"/>
                  </a:cubicBezTo>
                  <a:cubicBezTo>
                    <a:pt x="42256" y="6370"/>
                    <a:pt x="39041" y="1143"/>
                    <a:pt x="36184" y="3465"/>
                  </a:cubicBezTo>
                  <a:cubicBezTo>
                    <a:pt x="36374" y="7132"/>
                    <a:pt x="33386" y="10406"/>
                    <a:pt x="29457" y="9394"/>
                  </a:cubicBezTo>
                  <a:cubicBezTo>
                    <a:pt x="27064" y="8787"/>
                    <a:pt x="26325" y="7085"/>
                    <a:pt x="25159" y="5132"/>
                  </a:cubicBezTo>
                  <a:cubicBezTo>
                    <a:pt x="23444" y="2274"/>
                    <a:pt x="19979" y="2393"/>
                    <a:pt x="17027" y="2786"/>
                  </a:cubicBezTo>
                  <a:cubicBezTo>
                    <a:pt x="16562" y="5311"/>
                    <a:pt x="15348" y="7811"/>
                    <a:pt x="12836" y="8847"/>
                  </a:cubicBezTo>
                  <a:cubicBezTo>
                    <a:pt x="10645" y="9740"/>
                    <a:pt x="7871" y="9168"/>
                    <a:pt x="6466" y="7192"/>
                  </a:cubicBezTo>
                  <a:cubicBezTo>
                    <a:pt x="6001" y="6549"/>
                    <a:pt x="5787" y="5763"/>
                    <a:pt x="5430" y="5060"/>
                  </a:cubicBezTo>
                  <a:cubicBezTo>
                    <a:pt x="5311" y="4810"/>
                    <a:pt x="5168" y="4572"/>
                    <a:pt x="5037" y="4322"/>
                  </a:cubicBezTo>
                  <a:cubicBezTo>
                    <a:pt x="4918" y="4989"/>
                    <a:pt x="4739" y="5703"/>
                    <a:pt x="4716" y="6358"/>
                  </a:cubicBezTo>
                  <a:cubicBezTo>
                    <a:pt x="4632" y="9597"/>
                    <a:pt x="5049" y="12847"/>
                    <a:pt x="5275" y="16074"/>
                  </a:cubicBezTo>
                  <a:cubicBezTo>
                    <a:pt x="5966" y="25873"/>
                    <a:pt x="6109" y="35671"/>
                    <a:pt x="5656" y="45482"/>
                  </a:cubicBezTo>
                  <a:cubicBezTo>
                    <a:pt x="5227" y="54936"/>
                    <a:pt x="4465" y="64353"/>
                    <a:pt x="4442" y="73819"/>
                  </a:cubicBezTo>
                  <a:cubicBezTo>
                    <a:pt x="4442" y="92190"/>
                    <a:pt x="1953" y="122992"/>
                    <a:pt x="1" y="141220"/>
                  </a:cubicBezTo>
                  <a:cubicBezTo>
                    <a:pt x="10133" y="141482"/>
                    <a:pt x="21861" y="141732"/>
                    <a:pt x="32005" y="141970"/>
                  </a:cubicBezTo>
                  <a:cubicBezTo>
                    <a:pt x="39994" y="142149"/>
                    <a:pt x="49947" y="140541"/>
                    <a:pt x="57901" y="141518"/>
                  </a:cubicBezTo>
                  <a:cubicBezTo>
                    <a:pt x="70724" y="143101"/>
                    <a:pt x="85071" y="140006"/>
                    <a:pt x="97930" y="141375"/>
                  </a:cubicBezTo>
                  <a:cubicBezTo>
                    <a:pt x="104776" y="142101"/>
                    <a:pt x="109062" y="140387"/>
                    <a:pt x="115944" y="140625"/>
                  </a:cubicBezTo>
                  <a:cubicBezTo>
                    <a:pt x="125088" y="140958"/>
                    <a:pt x="131779" y="140922"/>
                    <a:pt x="140947" y="140922"/>
                  </a:cubicBezTo>
                  <a:cubicBezTo>
                    <a:pt x="151020" y="140922"/>
                    <a:pt x="160771" y="139113"/>
                    <a:pt x="170855" y="138994"/>
                  </a:cubicBezTo>
                  <a:cubicBezTo>
                    <a:pt x="181571" y="138875"/>
                    <a:pt x="199109" y="140113"/>
                    <a:pt x="204205" y="140494"/>
                  </a:cubicBezTo>
                  <a:cubicBezTo>
                    <a:pt x="205133" y="140565"/>
                    <a:pt x="205633" y="140601"/>
                    <a:pt x="205633" y="140601"/>
                  </a:cubicBezTo>
                  <a:lnTo>
                    <a:pt x="236578" y="142554"/>
                  </a:lnTo>
                  <a:lnTo>
                    <a:pt x="260307" y="144054"/>
                  </a:lnTo>
                  <a:cubicBezTo>
                    <a:pt x="260307" y="144054"/>
                    <a:pt x="268344" y="122182"/>
                    <a:pt x="261200" y="16955"/>
                  </a:cubicBezTo>
                  <a:close/>
                </a:path>
              </a:pathLst>
            </a:custGeom>
            <a:noFill/>
            <a:ln w="38100" cap="flat" cmpd="sng">
              <a:solidFill>
                <a:schemeClr val="dk1"/>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472" name="Google Shape;472;p13"/>
          <p:cNvSpPr txBox="1">
            <a:spLocks noGrp="1"/>
          </p:cNvSpPr>
          <p:nvPr>
            <p:ph type="title"/>
          </p:nvPr>
        </p:nvSpPr>
        <p:spPr>
          <a:xfrm>
            <a:off x="950967" y="966000"/>
            <a:ext cx="10290000" cy="763600"/>
          </a:xfrm>
          <a:prstGeom prst="rect">
            <a:avLst/>
          </a:prstGeom>
        </p:spPr>
        <p:txBody>
          <a:bodyPr spcFirstLastPara="1" wrap="square" lIns="0" tIns="0" rIns="0" bIns="0" anchor="b" anchorCtr="0">
            <a:noAutofit/>
          </a:bodyPr>
          <a:lstStyle>
            <a:lvl1pPr lvl="0" algn="ctr" rtl="0">
              <a:spcBef>
                <a:spcPts val="0"/>
              </a:spcBef>
              <a:spcAft>
                <a:spcPts val="0"/>
              </a:spcAft>
              <a:buClr>
                <a:schemeClr val="dk2"/>
              </a:buClr>
              <a:buSzPts val="2800"/>
              <a:buFont typeface="RocknRoll One"/>
              <a:buNone/>
              <a:defRPr sz="5320" b="1">
                <a:solidFill>
                  <a:schemeClr val="dk2"/>
                </a:solidFill>
              </a:defRPr>
            </a:lvl1pPr>
            <a:lvl2pPr lvl="1" rtl="0">
              <a:spcBef>
                <a:spcPts val="0"/>
              </a:spcBef>
              <a:spcAft>
                <a:spcPts val="0"/>
              </a:spcAft>
              <a:buClr>
                <a:schemeClr val="dk2"/>
              </a:buClr>
              <a:buSzPts val="2800"/>
              <a:buNone/>
              <a:defRPr sz="3724">
                <a:solidFill>
                  <a:schemeClr val="dk2"/>
                </a:solidFill>
              </a:defRPr>
            </a:lvl2pPr>
            <a:lvl3pPr lvl="2" rtl="0">
              <a:spcBef>
                <a:spcPts val="0"/>
              </a:spcBef>
              <a:spcAft>
                <a:spcPts val="0"/>
              </a:spcAft>
              <a:buClr>
                <a:schemeClr val="dk2"/>
              </a:buClr>
              <a:buSzPts val="2800"/>
              <a:buNone/>
              <a:defRPr sz="3724">
                <a:solidFill>
                  <a:schemeClr val="dk2"/>
                </a:solidFill>
              </a:defRPr>
            </a:lvl3pPr>
            <a:lvl4pPr lvl="3" rtl="0">
              <a:spcBef>
                <a:spcPts val="0"/>
              </a:spcBef>
              <a:spcAft>
                <a:spcPts val="0"/>
              </a:spcAft>
              <a:buClr>
                <a:schemeClr val="dk2"/>
              </a:buClr>
              <a:buSzPts val="2800"/>
              <a:buNone/>
              <a:defRPr sz="3724">
                <a:solidFill>
                  <a:schemeClr val="dk2"/>
                </a:solidFill>
              </a:defRPr>
            </a:lvl4pPr>
            <a:lvl5pPr lvl="4" rtl="0">
              <a:spcBef>
                <a:spcPts val="0"/>
              </a:spcBef>
              <a:spcAft>
                <a:spcPts val="0"/>
              </a:spcAft>
              <a:buClr>
                <a:schemeClr val="dk2"/>
              </a:buClr>
              <a:buSzPts val="2800"/>
              <a:buNone/>
              <a:defRPr sz="3724">
                <a:solidFill>
                  <a:schemeClr val="dk2"/>
                </a:solidFill>
              </a:defRPr>
            </a:lvl5pPr>
            <a:lvl6pPr lvl="5" rtl="0">
              <a:spcBef>
                <a:spcPts val="0"/>
              </a:spcBef>
              <a:spcAft>
                <a:spcPts val="0"/>
              </a:spcAft>
              <a:buClr>
                <a:schemeClr val="dk2"/>
              </a:buClr>
              <a:buSzPts val="2800"/>
              <a:buNone/>
              <a:defRPr sz="3724">
                <a:solidFill>
                  <a:schemeClr val="dk2"/>
                </a:solidFill>
              </a:defRPr>
            </a:lvl6pPr>
            <a:lvl7pPr lvl="6" rtl="0">
              <a:spcBef>
                <a:spcPts val="0"/>
              </a:spcBef>
              <a:spcAft>
                <a:spcPts val="0"/>
              </a:spcAft>
              <a:buClr>
                <a:schemeClr val="dk2"/>
              </a:buClr>
              <a:buSzPts val="2800"/>
              <a:buNone/>
              <a:defRPr sz="3724">
                <a:solidFill>
                  <a:schemeClr val="dk2"/>
                </a:solidFill>
              </a:defRPr>
            </a:lvl7pPr>
            <a:lvl8pPr lvl="7" rtl="0">
              <a:spcBef>
                <a:spcPts val="0"/>
              </a:spcBef>
              <a:spcAft>
                <a:spcPts val="0"/>
              </a:spcAft>
              <a:buClr>
                <a:schemeClr val="dk2"/>
              </a:buClr>
              <a:buSzPts val="2800"/>
              <a:buNone/>
              <a:defRPr sz="3724">
                <a:solidFill>
                  <a:schemeClr val="dk2"/>
                </a:solidFill>
              </a:defRPr>
            </a:lvl8pPr>
            <a:lvl9pPr lvl="8" rtl="0">
              <a:spcBef>
                <a:spcPts val="0"/>
              </a:spcBef>
              <a:spcAft>
                <a:spcPts val="0"/>
              </a:spcAft>
              <a:buClr>
                <a:schemeClr val="dk2"/>
              </a:buClr>
              <a:buSzPts val="2800"/>
              <a:buNone/>
              <a:defRPr sz="3724">
                <a:solidFill>
                  <a:schemeClr val="dk2"/>
                </a:solidFill>
              </a:defRPr>
            </a:lvl9pPr>
          </a:lstStyle>
          <a:p>
            <a:endParaRPr/>
          </a:p>
        </p:txBody>
      </p:sp>
      <p:sp>
        <p:nvSpPr>
          <p:cNvPr id="473" name="Google Shape;473;p13"/>
          <p:cNvSpPr txBox="1">
            <a:spLocks noGrp="1"/>
          </p:cNvSpPr>
          <p:nvPr>
            <p:ph type="subTitle" idx="1"/>
          </p:nvPr>
        </p:nvSpPr>
        <p:spPr>
          <a:xfrm>
            <a:off x="980408" y="4120896"/>
            <a:ext cx="2250400" cy="1021200"/>
          </a:xfrm>
          <a:prstGeom prst="rect">
            <a:avLst/>
          </a:prstGeom>
        </p:spPr>
        <p:txBody>
          <a:bodyPr spcFirstLastPara="1" wrap="square" lIns="0" tIns="0" rIns="0" bIns="0" anchor="t" anchorCtr="0">
            <a:noAutofit/>
          </a:bodyPr>
          <a:lstStyle>
            <a:lvl1pPr lvl="0" algn="ctr" rtl="0">
              <a:lnSpc>
                <a:spcPct val="100000"/>
              </a:lnSpc>
              <a:spcBef>
                <a:spcPts val="0"/>
              </a:spcBef>
              <a:spcAft>
                <a:spcPts val="0"/>
              </a:spcAft>
              <a:buClr>
                <a:schemeClr val="accent1"/>
              </a:buClr>
              <a:buSzPts val="1800"/>
              <a:buFont typeface="Open Sans"/>
              <a:buNone/>
              <a:defRPr sz="2128">
                <a:latin typeface="Lato"/>
                <a:ea typeface="Lato"/>
                <a:cs typeface="Lato"/>
                <a:sym typeface="Lato"/>
              </a:defRPr>
            </a:lvl1pPr>
            <a:lvl2pPr lvl="1"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2pPr>
            <a:lvl3pPr lvl="2"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3pPr>
            <a:lvl4pPr lvl="3"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4pPr>
            <a:lvl5pPr lvl="4"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5pPr>
            <a:lvl6pPr lvl="5"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6pPr>
            <a:lvl7pPr lvl="6"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7pPr>
            <a:lvl8pPr lvl="7"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8pPr>
            <a:lvl9pPr lvl="8"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9pPr>
          </a:lstStyle>
          <a:p>
            <a:endParaRPr/>
          </a:p>
        </p:txBody>
      </p:sp>
      <p:sp>
        <p:nvSpPr>
          <p:cNvPr id="474" name="Google Shape;474;p13"/>
          <p:cNvSpPr txBox="1">
            <a:spLocks noGrp="1"/>
          </p:cNvSpPr>
          <p:nvPr>
            <p:ph type="subTitle" idx="2"/>
          </p:nvPr>
        </p:nvSpPr>
        <p:spPr>
          <a:xfrm>
            <a:off x="1191208" y="3479400"/>
            <a:ext cx="1828800" cy="474400"/>
          </a:xfrm>
          <a:prstGeom prst="rect">
            <a:avLst/>
          </a:prstGeom>
        </p:spPr>
        <p:txBody>
          <a:bodyPr spcFirstLastPara="1" wrap="square" lIns="0" tIns="0" rIns="0" bIns="0" anchor="b" anchorCtr="0">
            <a:noAutofit/>
          </a:bodyPr>
          <a:lstStyle>
            <a:lvl1pPr lvl="0" algn="ctr" rtl="0">
              <a:lnSpc>
                <a:spcPct val="100000"/>
              </a:lnSpc>
              <a:spcBef>
                <a:spcPts val="0"/>
              </a:spcBef>
              <a:spcAft>
                <a:spcPts val="0"/>
              </a:spcAft>
              <a:buClr>
                <a:schemeClr val="accent3"/>
              </a:buClr>
              <a:buSzPts val="2100"/>
              <a:buFont typeface="Exo"/>
              <a:buNone/>
              <a:defRPr b="1">
                <a:solidFill>
                  <a:schemeClr val="lt1"/>
                </a:solidFill>
                <a:latin typeface="Lato"/>
                <a:ea typeface="Lato"/>
                <a:cs typeface="Lato"/>
                <a:sym typeface="Lato"/>
              </a:defRPr>
            </a:lvl1pPr>
            <a:lvl2pPr lvl="1"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2pPr>
            <a:lvl3pPr lvl="2"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3pPr>
            <a:lvl4pPr lvl="3"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4pPr>
            <a:lvl5pPr lvl="4"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5pPr>
            <a:lvl6pPr lvl="5"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6pPr>
            <a:lvl7pPr lvl="6"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7pPr>
            <a:lvl8pPr lvl="7"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8pPr>
            <a:lvl9pPr lvl="8"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9pPr>
          </a:lstStyle>
          <a:p>
            <a:endParaRPr/>
          </a:p>
        </p:txBody>
      </p:sp>
      <p:sp>
        <p:nvSpPr>
          <p:cNvPr id="475" name="Google Shape;475;p13"/>
          <p:cNvSpPr txBox="1">
            <a:spLocks noGrp="1"/>
          </p:cNvSpPr>
          <p:nvPr>
            <p:ph type="title" idx="3" hasCustomPrompt="1"/>
          </p:nvPr>
        </p:nvSpPr>
        <p:spPr>
          <a:xfrm>
            <a:off x="1685601" y="2528300"/>
            <a:ext cx="840000" cy="631600"/>
          </a:xfrm>
          <a:prstGeom prst="rect">
            <a:avLst/>
          </a:prstGeom>
        </p:spPr>
        <p:txBody>
          <a:bodyPr spcFirstLastPara="1" wrap="square" lIns="0" tIns="0" rIns="0" bIns="0" anchor="t" anchorCtr="0">
            <a:noAutofit/>
          </a:bodyPr>
          <a:lstStyle>
            <a:lvl1pPr lvl="0" algn="ctr" rtl="0">
              <a:spcBef>
                <a:spcPts val="0"/>
              </a:spcBef>
              <a:spcAft>
                <a:spcPts val="0"/>
              </a:spcAft>
              <a:buClr>
                <a:schemeClr val="dk1"/>
              </a:buClr>
              <a:buSzPts val="3000"/>
              <a:buNone/>
              <a:defRPr sz="3990" b="1">
                <a:solidFill>
                  <a:schemeClr val="lt1"/>
                </a:solidFill>
              </a:defRPr>
            </a:lvl1pPr>
            <a:lvl2pPr lvl="1" algn="ctr" rtl="0">
              <a:spcBef>
                <a:spcPts val="0"/>
              </a:spcBef>
              <a:spcAft>
                <a:spcPts val="0"/>
              </a:spcAft>
              <a:buSzPts val="3000"/>
              <a:buNone/>
              <a:defRPr sz="3990"/>
            </a:lvl2pPr>
            <a:lvl3pPr lvl="2" algn="ctr" rtl="0">
              <a:spcBef>
                <a:spcPts val="0"/>
              </a:spcBef>
              <a:spcAft>
                <a:spcPts val="0"/>
              </a:spcAft>
              <a:buSzPts val="3000"/>
              <a:buNone/>
              <a:defRPr sz="3990"/>
            </a:lvl3pPr>
            <a:lvl4pPr lvl="3" algn="ctr" rtl="0">
              <a:spcBef>
                <a:spcPts val="0"/>
              </a:spcBef>
              <a:spcAft>
                <a:spcPts val="0"/>
              </a:spcAft>
              <a:buSzPts val="3000"/>
              <a:buNone/>
              <a:defRPr sz="3990"/>
            </a:lvl4pPr>
            <a:lvl5pPr lvl="4" algn="ctr" rtl="0">
              <a:spcBef>
                <a:spcPts val="0"/>
              </a:spcBef>
              <a:spcAft>
                <a:spcPts val="0"/>
              </a:spcAft>
              <a:buSzPts val="3000"/>
              <a:buNone/>
              <a:defRPr sz="3990"/>
            </a:lvl5pPr>
            <a:lvl6pPr lvl="5" algn="ctr" rtl="0">
              <a:spcBef>
                <a:spcPts val="0"/>
              </a:spcBef>
              <a:spcAft>
                <a:spcPts val="0"/>
              </a:spcAft>
              <a:buSzPts val="3000"/>
              <a:buNone/>
              <a:defRPr sz="3990"/>
            </a:lvl6pPr>
            <a:lvl7pPr lvl="6" algn="ctr" rtl="0">
              <a:spcBef>
                <a:spcPts val="0"/>
              </a:spcBef>
              <a:spcAft>
                <a:spcPts val="0"/>
              </a:spcAft>
              <a:buSzPts val="3000"/>
              <a:buNone/>
              <a:defRPr sz="3990"/>
            </a:lvl7pPr>
            <a:lvl8pPr lvl="7" algn="ctr" rtl="0">
              <a:spcBef>
                <a:spcPts val="0"/>
              </a:spcBef>
              <a:spcAft>
                <a:spcPts val="0"/>
              </a:spcAft>
              <a:buSzPts val="3000"/>
              <a:buNone/>
              <a:defRPr sz="3990"/>
            </a:lvl8pPr>
            <a:lvl9pPr lvl="8" algn="ctr" rtl="0">
              <a:spcBef>
                <a:spcPts val="0"/>
              </a:spcBef>
              <a:spcAft>
                <a:spcPts val="0"/>
              </a:spcAft>
              <a:buSzPts val="3000"/>
              <a:buNone/>
              <a:defRPr sz="3990"/>
            </a:lvl9pPr>
          </a:lstStyle>
          <a:p>
            <a:r>
              <a:t>xx%</a:t>
            </a:r>
          </a:p>
        </p:txBody>
      </p:sp>
      <p:sp>
        <p:nvSpPr>
          <p:cNvPr id="476" name="Google Shape;476;p13"/>
          <p:cNvSpPr txBox="1">
            <a:spLocks noGrp="1"/>
          </p:cNvSpPr>
          <p:nvPr>
            <p:ph type="subTitle" idx="4"/>
          </p:nvPr>
        </p:nvSpPr>
        <p:spPr>
          <a:xfrm>
            <a:off x="3643422" y="4120896"/>
            <a:ext cx="2250400" cy="1021200"/>
          </a:xfrm>
          <a:prstGeom prst="rect">
            <a:avLst/>
          </a:prstGeom>
        </p:spPr>
        <p:txBody>
          <a:bodyPr spcFirstLastPara="1" wrap="square" lIns="0" tIns="0" rIns="0" bIns="0" anchor="t" anchorCtr="0">
            <a:noAutofit/>
          </a:bodyPr>
          <a:lstStyle>
            <a:lvl1pPr lvl="0" algn="ctr" rtl="0">
              <a:lnSpc>
                <a:spcPct val="100000"/>
              </a:lnSpc>
              <a:spcBef>
                <a:spcPts val="0"/>
              </a:spcBef>
              <a:spcAft>
                <a:spcPts val="0"/>
              </a:spcAft>
              <a:buClr>
                <a:schemeClr val="accent1"/>
              </a:buClr>
              <a:buSzPts val="1800"/>
              <a:buFont typeface="Open Sans"/>
              <a:buNone/>
              <a:defRPr sz="2128">
                <a:latin typeface="Lato"/>
                <a:ea typeface="Lato"/>
                <a:cs typeface="Lato"/>
                <a:sym typeface="Lato"/>
              </a:defRPr>
            </a:lvl1pPr>
            <a:lvl2pPr lvl="1"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2pPr>
            <a:lvl3pPr lvl="2"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3pPr>
            <a:lvl4pPr lvl="3"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4pPr>
            <a:lvl5pPr lvl="4"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5pPr>
            <a:lvl6pPr lvl="5"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6pPr>
            <a:lvl7pPr lvl="6"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7pPr>
            <a:lvl8pPr lvl="7"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8pPr>
            <a:lvl9pPr lvl="8"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9pPr>
          </a:lstStyle>
          <a:p>
            <a:endParaRPr/>
          </a:p>
        </p:txBody>
      </p:sp>
      <p:sp>
        <p:nvSpPr>
          <p:cNvPr id="477" name="Google Shape;477;p13"/>
          <p:cNvSpPr txBox="1">
            <a:spLocks noGrp="1"/>
          </p:cNvSpPr>
          <p:nvPr>
            <p:ph type="subTitle" idx="5"/>
          </p:nvPr>
        </p:nvSpPr>
        <p:spPr>
          <a:xfrm>
            <a:off x="3854221" y="3479415"/>
            <a:ext cx="1828800" cy="474400"/>
          </a:xfrm>
          <a:prstGeom prst="rect">
            <a:avLst/>
          </a:prstGeom>
        </p:spPr>
        <p:txBody>
          <a:bodyPr spcFirstLastPara="1" wrap="square" lIns="0" tIns="0" rIns="0" bIns="0" anchor="b" anchorCtr="0">
            <a:noAutofit/>
          </a:bodyPr>
          <a:lstStyle>
            <a:lvl1pPr lvl="0" algn="ctr" rtl="0">
              <a:lnSpc>
                <a:spcPct val="100000"/>
              </a:lnSpc>
              <a:spcBef>
                <a:spcPts val="0"/>
              </a:spcBef>
              <a:spcAft>
                <a:spcPts val="0"/>
              </a:spcAft>
              <a:buClr>
                <a:schemeClr val="accent3"/>
              </a:buClr>
              <a:buSzPts val="2100"/>
              <a:buFont typeface="Exo"/>
              <a:buNone/>
              <a:defRPr b="1">
                <a:solidFill>
                  <a:schemeClr val="lt1"/>
                </a:solidFill>
                <a:latin typeface="Lato"/>
                <a:ea typeface="Lato"/>
                <a:cs typeface="Lato"/>
                <a:sym typeface="Lato"/>
              </a:defRPr>
            </a:lvl1pPr>
            <a:lvl2pPr lvl="1"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2pPr>
            <a:lvl3pPr lvl="2"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3pPr>
            <a:lvl4pPr lvl="3"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4pPr>
            <a:lvl5pPr lvl="4"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5pPr>
            <a:lvl6pPr lvl="5"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6pPr>
            <a:lvl7pPr lvl="6"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7pPr>
            <a:lvl8pPr lvl="7"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8pPr>
            <a:lvl9pPr lvl="8"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9pPr>
          </a:lstStyle>
          <a:p>
            <a:endParaRPr/>
          </a:p>
        </p:txBody>
      </p:sp>
      <p:sp>
        <p:nvSpPr>
          <p:cNvPr id="478" name="Google Shape;478;p13"/>
          <p:cNvSpPr txBox="1">
            <a:spLocks noGrp="1"/>
          </p:cNvSpPr>
          <p:nvPr>
            <p:ph type="title" idx="6" hasCustomPrompt="1"/>
          </p:nvPr>
        </p:nvSpPr>
        <p:spPr>
          <a:xfrm>
            <a:off x="4348745" y="2528300"/>
            <a:ext cx="841200" cy="631600"/>
          </a:xfrm>
          <a:prstGeom prst="rect">
            <a:avLst/>
          </a:prstGeom>
        </p:spPr>
        <p:txBody>
          <a:bodyPr spcFirstLastPara="1" wrap="square" lIns="0" tIns="0" rIns="0" bIns="0" anchor="t" anchorCtr="0">
            <a:noAutofit/>
          </a:bodyPr>
          <a:lstStyle>
            <a:lvl1pPr lvl="0" algn="ctr" rtl="0">
              <a:spcBef>
                <a:spcPts val="0"/>
              </a:spcBef>
              <a:spcAft>
                <a:spcPts val="0"/>
              </a:spcAft>
              <a:buClr>
                <a:schemeClr val="dk1"/>
              </a:buClr>
              <a:buSzPts val="3000"/>
              <a:buNone/>
              <a:defRPr sz="3990" b="1">
                <a:solidFill>
                  <a:schemeClr val="lt1"/>
                </a:solidFill>
              </a:defRPr>
            </a:lvl1pPr>
            <a:lvl2pPr lvl="1" algn="ctr" rtl="0">
              <a:spcBef>
                <a:spcPts val="0"/>
              </a:spcBef>
              <a:spcAft>
                <a:spcPts val="0"/>
              </a:spcAft>
              <a:buSzPts val="3000"/>
              <a:buNone/>
              <a:defRPr sz="3990"/>
            </a:lvl2pPr>
            <a:lvl3pPr lvl="2" algn="ctr" rtl="0">
              <a:spcBef>
                <a:spcPts val="0"/>
              </a:spcBef>
              <a:spcAft>
                <a:spcPts val="0"/>
              </a:spcAft>
              <a:buSzPts val="3000"/>
              <a:buNone/>
              <a:defRPr sz="3990"/>
            </a:lvl3pPr>
            <a:lvl4pPr lvl="3" algn="ctr" rtl="0">
              <a:spcBef>
                <a:spcPts val="0"/>
              </a:spcBef>
              <a:spcAft>
                <a:spcPts val="0"/>
              </a:spcAft>
              <a:buSzPts val="3000"/>
              <a:buNone/>
              <a:defRPr sz="3990"/>
            </a:lvl4pPr>
            <a:lvl5pPr lvl="4" algn="ctr" rtl="0">
              <a:spcBef>
                <a:spcPts val="0"/>
              </a:spcBef>
              <a:spcAft>
                <a:spcPts val="0"/>
              </a:spcAft>
              <a:buSzPts val="3000"/>
              <a:buNone/>
              <a:defRPr sz="3990"/>
            </a:lvl5pPr>
            <a:lvl6pPr lvl="5" algn="ctr" rtl="0">
              <a:spcBef>
                <a:spcPts val="0"/>
              </a:spcBef>
              <a:spcAft>
                <a:spcPts val="0"/>
              </a:spcAft>
              <a:buSzPts val="3000"/>
              <a:buNone/>
              <a:defRPr sz="3990"/>
            </a:lvl6pPr>
            <a:lvl7pPr lvl="6" algn="ctr" rtl="0">
              <a:spcBef>
                <a:spcPts val="0"/>
              </a:spcBef>
              <a:spcAft>
                <a:spcPts val="0"/>
              </a:spcAft>
              <a:buSzPts val="3000"/>
              <a:buNone/>
              <a:defRPr sz="3990"/>
            </a:lvl7pPr>
            <a:lvl8pPr lvl="7" algn="ctr" rtl="0">
              <a:spcBef>
                <a:spcPts val="0"/>
              </a:spcBef>
              <a:spcAft>
                <a:spcPts val="0"/>
              </a:spcAft>
              <a:buSzPts val="3000"/>
              <a:buNone/>
              <a:defRPr sz="3990"/>
            </a:lvl8pPr>
            <a:lvl9pPr lvl="8" algn="ctr" rtl="0">
              <a:spcBef>
                <a:spcPts val="0"/>
              </a:spcBef>
              <a:spcAft>
                <a:spcPts val="0"/>
              </a:spcAft>
              <a:buSzPts val="3000"/>
              <a:buNone/>
              <a:defRPr sz="3990"/>
            </a:lvl9pPr>
          </a:lstStyle>
          <a:p>
            <a:r>
              <a:t>xx%</a:t>
            </a:r>
          </a:p>
        </p:txBody>
      </p:sp>
      <p:sp>
        <p:nvSpPr>
          <p:cNvPr id="479" name="Google Shape;479;p13"/>
          <p:cNvSpPr txBox="1">
            <a:spLocks noGrp="1"/>
          </p:cNvSpPr>
          <p:nvPr>
            <p:ph type="subTitle" idx="7"/>
          </p:nvPr>
        </p:nvSpPr>
        <p:spPr>
          <a:xfrm>
            <a:off x="6306436" y="4120896"/>
            <a:ext cx="2250400" cy="1021200"/>
          </a:xfrm>
          <a:prstGeom prst="rect">
            <a:avLst/>
          </a:prstGeom>
        </p:spPr>
        <p:txBody>
          <a:bodyPr spcFirstLastPara="1" wrap="square" lIns="0" tIns="0" rIns="0" bIns="0" anchor="t" anchorCtr="0">
            <a:noAutofit/>
          </a:bodyPr>
          <a:lstStyle>
            <a:lvl1pPr lvl="0" algn="ctr" rtl="0">
              <a:lnSpc>
                <a:spcPct val="100000"/>
              </a:lnSpc>
              <a:spcBef>
                <a:spcPts val="0"/>
              </a:spcBef>
              <a:spcAft>
                <a:spcPts val="0"/>
              </a:spcAft>
              <a:buClr>
                <a:schemeClr val="accent1"/>
              </a:buClr>
              <a:buSzPts val="1800"/>
              <a:buFont typeface="Open Sans"/>
              <a:buNone/>
              <a:defRPr sz="2128">
                <a:latin typeface="Lato"/>
                <a:ea typeface="Lato"/>
                <a:cs typeface="Lato"/>
                <a:sym typeface="Lato"/>
              </a:defRPr>
            </a:lvl1pPr>
            <a:lvl2pPr lvl="1"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2pPr>
            <a:lvl3pPr lvl="2"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3pPr>
            <a:lvl4pPr lvl="3"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4pPr>
            <a:lvl5pPr lvl="4"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5pPr>
            <a:lvl6pPr lvl="5"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6pPr>
            <a:lvl7pPr lvl="6"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7pPr>
            <a:lvl8pPr lvl="7"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8pPr>
            <a:lvl9pPr lvl="8"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9pPr>
          </a:lstStyle>
          <a:p>
            <a:endParaRPr/>
          </a:p>
        </p:txBody>
      </p:sp>
      <p:sp>
        <p:nvSpPr>
          <p:cNvPr id="480" name="Google Shape;480;p13"/>
          <p:cNvSpPr txBox="1">
            <a:spLocks noGrp="1"/>
          </p:cNvSpPr>
          <p:nvPr>
            <p:ph type="subTitle" idx="8"/>
          </p:nvPr>
        </p:nvSpPr>
        <p:spPr>
          <a:xfrm>
            <a:off x="6516658" y="3479415"/>
            <a:ext cx="1828800" cy="474400"/>
          </a:xfrm>
          <a:prstGeom prst="rect">
            <a:avLst/>
          </a:prstGeom>
        </p:spPr>
        <p:txBody>
          <a:bodyPr spcFirstLastPara="1" wrap="square" lIns="0" tIns="0" rIns="0" bIns="0" anchor="b" anchorCtr="0">
            <a:noAutofit/>
          </a:bodyPr>
          <a:lstStyle>
            <a:lvl1pPr lvl="0" algn="ctr" rtl="0">
              <a:lnSpc>
                <a:spcPct val="100000"/>
              </a:lnSpc>
              <a:spcBef>
                <a:spcPts val="0"/>
              </a:spcBef>
              <a:spcAft>
                <a:spcPts val="0"/>
              </a:spcAft>
              <a:buClr>
                <a:schemeClr val="accent3"/>
              </a:buClr>
              <a:buSzPts val="2100"/>
              <a:buFont typeface="Exo"/>
              <a:buNone/>
              <a:defRPr b="1">
                <a:solidFill>
                  <a:schemeClr val="lt1"/>
                </a:solidFill>
                <a:latin typeface="Lato"/>
                <a:ea typeface="Lato"/>
                <a:cs typeface="Lato"/>
                <a:sym typeface="Lato"/>
              </a:defRPr>
            </a:lvl1pPr>
            <a:lvl2pPr lvl="1"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2pPr>
            <a:lvl3pPr lvl="2"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3pPr>
            <a:lvl4pPr lvl="3"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4pPr>
            <a:lvl5pPr lvl="4"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5pPr>
            <a:lvl6pPr lvl="5"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6pPr>
            <a:lvl7pPr lvl="6"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7pPr>
            <a:lvl8pPr lvl="7"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8pPr>
            <a:lvl9pPr lvl="8"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9pPr>
          </a:lstStyle>
          <a:p>
            <a:endParaRPr/>
          </a:p>
        </p:txBody>
      </p:sp>
      <p:sp>
        <p:nvSpPr>
          <p:cNvPr id="481" name="Google Shape;481;p13"/>
          <p:cNvSpPr txBox="1">
            <a:spLocks noGrp="1"/>
          </p:cNvSpPr>
          <p:nvPr>
            <p:ph type="title" idx="9" hasCustomPrompt="1"/>
          </p:nvPr>
        </p:nvSpPr>
        <p:spPr>
          <a:xfrm>
            <a:off x="7011697" y="2528300"/>
            <a:ext cx="841200" cy="631600"/>
          </a:xfrm>
          <a:prstGeom prst="rect">
            <a:avLst/>
          </a:prstGeom>
        </p:spPr>
        <p:txBody>
          <a:bodyPr spcFirstLastPara="1" wrap="square" lIns="0" tIns="0" rIns="0" bIns="0" anchor="t" anchorCtr="0">
            <a:noAutofit/>
          </a:bodyPr>
          <a:lstStyle>
            <a:lvl1pPr lvl="0" algn="ctr" rtl="0">
              <a:spcBef>
                <a:spcPts val="0"/>
              </a:spcBef>
              <a:spcAft>
                <a:spcPts val="0"/>
              </a:spcAft>
              <a:buClr>
                <a:schemeClr val="dk1"/>
              </a:buClr>
              <a:buSzPts val="3000"/>
              <a:buNone/>
              <a:defRPr sz="3990" b="1">
                <a:solidFill>
                  <a:schemeClr val="lt1"/>
                </a:solidFill>
              </a:defRPr>
            </a:lvl1pPr>
            <a:lvl2pPr lvl="1" algn="ctr" rtl="0">
              <a:spcBef>
                <a:spcPts val="0"/>
              </a:spcBef>
              <a:spcAft>
                <a:spcPts val="0"/>
              </a:spcAft>
              <a:buSzPts val="3000"/>
              <a:buNone/>
              <a:defRPr sz="3990"/>
            </a:lvl2pPr>
            <a:lvl3pPr lvl="2" algn="ctr" rtl="0">
              <a:spcBef>
                <a:spcPts val="0"/>
              </a:spcBef>
              <a:spcAft>
                <a:spcPts val="0"/>
              </a:spcAft>
              <a:buSzPts val="3000"/>
              <a:buNone/>
              <a:defRPr sz="3990"/>
            </a:lvl3pPr>
            <a:lvl4pPr lvl="3" algn="ctr" rtl="0">
              <a:spcBef>
                <a:spcPts val="0"/>
              </a:spcBef>
              <a:spcAft>
                <a:spcPts val="0"/>
              </a:spcAft>
              <a:buSzPts val="3000"/>
              <a:buNone/>
              <a:defRPr sz="3990"/>
            </a:lvl4pPr>
            <a:lvl5pPr lvl="4" algn="ctr" rtl="0">
              <a:spcBef>
                <a:spcPts val="0"/>
              </a:spcBef>
              <a:spcAft>
                <a:spcPts val="0"/>
              </a:spcAft>
              <a:buSzPts val="3000"/>
              <a:buNone/>
              <a:defRPr sz="3990"/>
            </a:lvl5pPr>
            <a:lvl6pPr lvl="5" algn="ctr" rtl="0">
              <a:spcBef>
                <a:spcPts val="0"/>
              </a:spcBef>
              <a:spcAft>
                <a:spcPts val="0"/>
              </a:spcAft>
              <a:buSzPts val="3000"/>
              <a:buNone/>
              <a:defRPr sz="3990"/>
            </a:lvl6pPr>
            <a:lvl7pPr lvl="6" algn="ctr" rtl="0">
              <a:spcBef>
                <a:spcPts val="0"/>
              </a:spcBef>
              <a:spcAft>
                <a:spcPts val="0"/>
              </a:spcAft>
              <a:buSzPts val="3000"/>
              <a:buNone/>
              <a:defRPr sz="3990"/>
            </a:lvl7pPr>
            <a:lvl8pPr lvl="7" algn="ctr" rtl="0">
              <a:spcBef>
                <a:spcPts val="0"/>
              </a:spcBef>
              <a:spcAft>
                <a:spcPts val="0"/>
              </a:spcAft>
              <a:buSzPts val="3000"/>
              <a:buNone/>
              <a:defRPr sz="3990"/>
            </a:lvl8pPr>
            <a:lvl9pPr lvl="8" algn="ctr" rtl="0">
              <a:spcBef>
                <a:spcPts val="0"/>
              </a:spcBef>
              <a:spcAft>
                <a:spcPts val="0"/>
              </a:spcAft>
              <a:buSzPts val="3000"/>
              <a:buNone/>
              <a:defRPr sz="3990"/>
            </a:lvl9pPr>
          </a:lstStyle>
          <a:p>
            <a:r>
              <a:t>xx%</a:t>
            </a:r>
          </a:p>
        </p:txBody>
      </p:sp>
      <p:sp>
        <p:nvSpPr>
          <p:cNvPr id="482" name="Google Shape;482;p13"/>
          <p:cNvSpPr txBox="1">
            <a:spLocks noGrp="1"/>
          </p:cNvSpPr>
          <p:nvPr>
            <p:ph type="subTitle" idx="13"/>
          </p:nvPr>
        </p:nvSpPr>
        <p:spPr>
          <a:xfrm>
            <a:off x="8969450" y="4120896"/>
            <a:ext cx="2250400" cy="1021200"/>
          </a:xfrm>
          <a:prstGeom prst="rect">
            <a:avLst/>
          </a:prstGeom>
        </p:spPr>
        <p:txBody>
          <a:bodyPr spcFirstLastPara="1" wrap="square" lIns="0" tIns="0" rIns="0" bIns="0" anchor="t" anchorCtr="0">
            <a:noAutofit/>
          </a:bodyPr>
          <a:lstStyle>
            <a:lvl1pPr lvl="0" algn="ctr" rtl="0">
              <a:lnSpc>
                <a:spcPct val="100000"/>
              </a:lnSpc>
              <a:spcBef>
                <a:spcPts val="0"/>
              </a:spcBef>
              <a:spcAft>
                <a:spcPts val="0"/>
              </a:spcAft>
              <a:buClr>
                <a:schemeClr val="accent1"/>
              </a:buClr>
              <a:buSzPts val="1800"/>
              <a:buFont typeface="Open Sans"/>
              <a:buNone/>
              <a:defRPr sz="2128">
                <a:latin typeface="Lato"/>
                <a:ea typeface="Lato"/>
                <a:cs typeface="Lato"/>
                <a:sym typeface="Lato"/>
              </a:defRPr>
            </a:lvl1pPr>
            <a:lvl2pPr lvl="1"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2pPr>
            <a:lvl3pPr lvl="2"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3pPr>
            <a:lvl4pPr lvl="3"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4pPr>
            <a:lvl5pPr lvl="4"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5pPr>
            <a:lvl6pPr lvl="5"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6pPr>
            <a:lvl7pPr lvl="6"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7pPr>
            <a:lvl8pPr lvl="7"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8pPr>
            <a:lvl9pPr lvl="8"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9pPr>
          </a:lstStyle>
          <a:p>
            <a:endParaRPr/>
          </a:p>
        </p:txBody>
      </p:sp>
      <p:sp>
        <p:nvSpPr>
          <p:cNvPr id="483" name="Google Shape;483;p13"/>
          <p:cNvSpPr txBox="1">
            <a:spLocks noGrp="1"/>
          </p:cNvSpPr>
          <p:nvPr>
            <p:ph type="subTitle" idx="14"/>
          </p:nvPr>
        </p:nvSpPr>
        <p:spPr>
          <a:xfrm>
            <a:off x="9180249" y="3479415"/>
            <a:ext cx="1828800" cy="474400"/>
          </a:xfrm>
          <a:prstGeom prst="rect">
            <a:avLst/>
          </a:prstGeom>
        </p:spPr>
        <p:txBody>
          <a:bodyPr spcFirstLastPara="1" wrap="square" lIns="0" tIns="0" rIns="0" bIns="0" anchor="b" anchorCtr="0">
            <a:noAutofit/>
          </a:bodyPr>
          <a:lstStyle>
            <a:lvl1pPr lvl="0" algn="ctr" rtl="0">
              <a:lnSpc>
                <a:spcPct val="100000"/>
              </a:lnSpc>
              <a:spcBef>
                <a:spcPts val="0"/>
              </a:spcBef>
              <a:spcAft>
                <a:spcPts val="0"/>
              </a:spcAft>
              <a:buClr>
                <a:schemeClr val="accent3"/>
              </a:buClr>
              <a:buSzPts val="2100"/>
              <a:buFont typeface="Exo"/>
              <a:buNone/>
              <a:defRPr b="1">
                <a:solidFill>
                  <a:schemeClr val="lt1"/>
                </a:solidFill>
                <a:latin typeface="Lato"/>
                <a:ea typeface="Lato"/>
                <a:cs typeface="Lato"/>
                <a:sym typeface="Lato"/>
              </a:defRPr>
            </a:lvl1pPr>
            <a:lvl2pPr lvl="1"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2pPr>
            <a:lvl3pPr lvl="2"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3pPr>
            <a:lvl4pPr lvl="3"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4pPr>
            <a:lvl5pPr lvl="4"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5pPr>
            <a:lvl6pPr lvl="5"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6pPr>
            <a:lvl7pPr lvl="6"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7pPr>
            <a:lvl8pPr lvl="7"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8pPr>
            <a:lvl9pPr lvl="8"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9pPr>
          </a:lstStyle>
          <a:p>
            <a:endParaRPr/>
          </a:p>
        </p:txBody>
      </p:sp>
      <p:sp>
        <p:nvSpPr>
          <p:cNvPr id="484" name="Google Shape;484;p13"/>
          <p:cNvSpPr txBox="1">
            <a:spLocks noGrp="1"/>
          </p:cNvSpPr>
          <p:nvPr>
            <p:ph type="title" idx="15" hasCustomPrompt="1"/>
          </p:nvPr>
        </p:nvSpPr>
        <p:spPr>
          <a:xfrm>
            <a:off x="9676217" y="2528300"/>
            <a:ext cx="841200" cy="631600"/>
          </a:xfrm>
          <a:prstGeom prst="rect">
            <a:avLst/>
          </a:prstGeom>
        </p:spPr>
        <p:txBody>
          <a:bodyPr spcFirstLastPara="1" wrap="square" lIns="0" tIns="0" rIns="0" bIns="0" anchor="t" anchorCtr="0">
            <a:noAutofit/>
          </a:bodyPr>
          <a:lstStyle>
            <a:lvl1pPr lvl="0" algn="ctr" rtl="0">
              <a:spcBef>
                <a:spcPts val="0"/>
              </a:spcBef>
              <a:spcAft>
                <a:spcPts val="0"/>
              </a:spcAft>
              <a:buClr>
                <a:schemeClr val="dk1"/>
              </a:buClr>
              <a:buSzPts val="3000"/>
              <a:buNone/>
              <a:defRPr sz="3990" b="1">
                <a:solidFill>
                  <a:schemeClr val="lt1"/>
                </a:solidFill>
              </a:defRPr>
            </a:lvl1pPr>
            <a:lvl2pPr lvl="1" algn="ctr" rtl="0">
              <a:spcBef>
                <a:spcPts val="0"/>
              </a:spcBef>
              <a:spcAft>
                <a:spcPts val="0"/>
              </a:spcAft>
              <a:buSzPts val="3000"/>
              <a:buNone/>
              <a:defRPr sz="3990"/>
            </a:lvl2pPr>
            <a:lvl3pPr lvl="2" algn="ctr" rtl="0">
              <a:spcBef>
                <a:spcPts val="0"/>
              </a:spcBef>
              <a:spcAft>
                <a:spcPts val="0"/>
              </a:spcAft>
              <a:buSzPts val="3000"/>
              <a:buNone/>
              <a:defRPr sz="3990"/>
            </a:lvl3pPr>
            <a:lvl4pPr lvl="3" algn="ctr" rtl="0">
              <a:spcBef>
                <a:spcPts val="0"/>
              </a:spcBef>
              <a:spcAft>
                <a:spcPts val="0"/>
              </a:spcAft>
              <a:buSzPts val="3000"/>
              <a:buNone/>
              <a:defRPr sz="3990"/>
            </a:lvl4pPr>
            <a:lvl5pPr lvl="4" algn="ctr" rtl="0">
              <a:spcBef>
                <a:spcPts val="0"/>
              </a:spcBef>
              <a:spcAft>
                <a:spcPts val="0"/>
              </a:spcAft>
              <a:buSzPts val="3000"/>
              <a:buNone/>
              <a:defRPr sz="3990"/>
            </a:lvl5pPr>
            <a:lvl6pPr lvl="5" algn="ctr" rtl="0">
              <a:spcBef>
                <a:spcPts val="0"/>
              </a:spcBef>
              <a:spcAft>
                <a:spcPts val="0"/>
              </a:spcAft>
              <a:buSzPts val="3000"/>
              <a:buNone/>
              <a:defRPr sz="3990"/>
            </a:lvl6pPr>
            <a:lvl7pPr lvl="6" algn="ctr" rtl="0">
              <a:spcBef>
                <a:spcPts val="0"/>
              </a:spcBef>
              <a:spcAft>
                <a:spcPts val="0"/>
              </a:spcAft>
              <a:buSzPts val="3000"/>
              <a:buNone/>
              <a:defRPr sz="3990"/>
            </a:lvl7pPr>
            <a:lvl8pPr lvl="7" algn="ctr" rtl="0">
              <a:spcBef>
                <a:spcPts val="0"/>
              </a:spcBef>
              <a:spcAft>
                <a:spcPts val="0"/>
              </a:spcAft>
              <a:buSzPts val="3000"/>
              <a:buNone/>
              <a:defRPr sz="3990"/>
            </a:lvl8pPr>
            <a:lvl9pPr lvl="8" algn="ctr" rtl="0">
              <a:spcBef>
                <a:spcPts val="0"/>
              </a:spcBef>
              <a:spcAft>
                <a:spcPts val="0"/>
              </a:spcAft>
              <a:buSzPts val="3000"/>
              <a:buNone/>
              <a:defRPr sz="3990"/>
            </a:lvl9pPr>
          </a:lstStyle>
          <a:p>
            <a:r>
              <a:t>xx%</a:t>
            </a:r>
          </a:p>
        </p:txBody>
      </p:sp>
    </p:spTree>
    <p:extLst>
      <p:ext uri="{BB962C8B-B14F-4D97-AF65-F5344CB8AC3E}">
        <p14:creationId xmlns:p14="http://schemas.microsoft.com/office/powerpoint/2010/main" val="32383790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674"/>
        <p:cNvGrpSpPr/>
        <p:nvPr/>
      </p:nvGrpSpPr>
      <p:grpSpPr>
        <a:xfrm>
          <a:off x="0" y="0"/>
          <a:ext cx="0" cy="0"/>
          <a:chOff x="0" y="0"/>
          <a:chExt cx="0" cy="0"/>
        </a:xfrm>
      </p:grpSpPr>
      <p:grpSp>
        <p:nvGrpSpPr>
          <p:cNvPr id="675" name="Google Shape;675;p18"/>
          <p:cNvGrpSpPr/>
          <p:nvPr/>
        </p:nvGrpSpPr>
        <p:grpSpPr>
          <a:xfrm flipH="1">
            <a:off x="-200" y="18400"/>
            <a:ext cx="12192000" cy="6821200"/>
            <a:chOff x="-150" y="13800"/>
            <a:chExt cx="9144000" cy="5115900"/>
          </a:xfrm>
        </p:grpSpPr>
        <p:grpSp>
          <p:nvGrpSpPr>
            <p:cNvPr id="676" name="Google Shape;676;p18"/>
            <p:cNvGrpSpPr/>
            <p:nvPr/>
          </p:nvGrpSpPr>
          <p:grpSpPr>
            <a:xfrm>
              <a:off x="318911" y="13800"/>
              <a:ext cx="8506178" cy="5115900"/>
              <a:chOff x="318911" y="-66425"/>
              <a:chExt cx="8506178" cy="5115900"/>
            </a:xfrm>
          </p:grpSpPr>
          <p:cxnSp>
            <p:nvCxnSpPr>
              <p:cNvPr id="677" name="Google Shape;677;p18"/>
              <p:cNvCxnSpPr/>
              <p:nvPr/>
            </p:nvCxnSpPr>
            <p:spPr>
              <a:xfrm>
                <a:off x="3189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78" name="Google Shape;678;p18"/>
              <p:cNvCxnSpPr/>
              <p:nvPr/>
            </p:nvCxnSpPr>
            <p:spPr>
              <a:xfrm>
                <a:off x="7055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79" name="Google Shape;679;p18"/>
              <p:cNvCxnSpPr/>
              <p:nvPr/>
            </p:nvCxnSpPr>
            <p:spPr>
              <a:xfrm>
                <a:off x="10922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80" name="Google Shape;680;p18"/>
              <p:cNvCxnSpPr/>
              <p:nvPr/>
            </p:nvCxnSpPr>
            <p:spPr>
              <a:xfrm>
                <a:off x="14788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81" name="Google Shape;681;p18"/>
              <p:cNvCxnSpPr/>
              <p:nvPr/>
            </p:nvCxnSpPr>
            <p:spPr>
              <a:xfrm>
                <a:off x="1865489"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82" name="Google Shape;682;p18"/>
              <p:cNvCxnSpPr/>
              <p:nvPr/>
            </p:nvCxnSpPr>
            <p:spPr>
              <a:xfrm>
                <a:off x="2252133"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83" name="Google Shape;683;p18"/>
              <p:cNvCxnSpPr/>
              <p:nvPr/>
            </p:nvCxnSpPr>
            <p:spPr>
              <a:xfrm>
                <a:off x="2638778"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84" name="Google Shape;684;p18"/>
              <p:cNvCxnSpPr/>
              <p:nvPr/>
            </p:nvCxnSpPr>
            <p:spPr>
              <a:xfrm>
                <a:off x="3025422"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85" name="Google Shape;685;p18"/>
              <p:cNvCxnSpPr/>
              <p:nvPr/>
            </p:nvCxnSpPr>
            <p:spPr>
              <a:xfrm>
                <a:off x="3412067"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86" name="Google Shape;686;p18"/>
              <p:cNvCxnSpPr/>
              <p:nvPr/>
            </p:nvCxnSpPr>
            <p:spPr>
              <a:xfrm>
                <a:off x="37987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87" name="Google Shape;687;p18"/>
              <p:cNvCxnSpPr/>
              <p:nvPr/>
            </p:nvCxnSpPr>
            <p:spPr>
              <a:xfrm>
                <a:off x="41853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88" name="Google Shape;688;p18"/>
              <p:cNvCxnSpPr/>
              <p:nvPr/>
            </p:nvCxnSpPr>
            <p:spPr>
              <a:xfrm>
                <a:off x="45720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89" name="Google Shape;689;p18"/>
              <p:cNvCxnSpPr/>
              <p:nvPr/>
            </p:nvCxnSpPr>
            <p:spPr>
              <a:xfrm>
                <a:off x="49586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90" name="Google Shape;690;p18"/>
              <p:cNvCxnSpPr/>
              <p:nvPr/>
            </p:nvCxnSpPr>
            <p:spPr>
              <a:xfrm>
                <a:off x="5345289"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91" name="Google Shape;691;p18"/>
              <p:cNvCxnSpPr/>
              <p:nvPr/>
            </p:nvCxnSpPr>
            <p:spPr>
              <a:xfrm>
                <a:off x="5731933"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92" name="Google Shape;692;p18"/>
              <p:cNvCxnSpPr/>
              <p:nvPr/>
            </p:nvCxnSpPr>
            <p:spPr>
              <a:xfrm>
                <a:off x="6118578"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93" name="Google Shape;693;p18"/>
              <p:cNvCxnSpPr/>
              <p:nvPr/>
            </p:nvCxnSpPr>
            <p:spPr>
              <a:xfrm>
                <a:off x="6505222"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94" name="Google Shape;694;p18"/>
              <p:cNvCxnSpPr/>
              <p:nvPr/>
            </p:nvCxnSpPr>
            <p:spPr>
              <a:xfrm>
                <a:off x="6891867"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95" name="Google Shape;695;p18"/>
              <p:cNvCxnSpPr/>
              <p:nvPr/>
            </p:nvCxnSpPr>
            <p:spPr>
              <a:xfrm>
                <a:off x="72785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96" name="Google Shape;696;p18"/>
              <p:cNvCxnSpPr/>
              <p:nvPr/>
            </p:nvCxnSpPr>
            <p:spPr>
              <a:xfrm>
                <a:off x="76651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97" name="Google Shape;697;p18"/>
              <p:cNvCxnSpPr/>
              <p:nvPr/>
            </p:nvCxnSpPr>
            <p:spPr>
              <a:xfrm>
                <a:off x="80518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98" name="Google Shape;698;p18"/>
              <p:cNvCxnSpPr/>
              <p:nvPr/>
            </p:nvCxnSpPr>
            <p:spPr>
              <a:xfrm>
                <a:off x="84384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699" name="Google Shape;699;p18"/>
              <p:cNvCxnSpPr/>
              <p:nvPr/>
            </p:nvCxnSpPr>
            <p:spPr>
              <a:xfrm>
                <a:off x="8825089" y="-66425"/>
                <a:ext cx="0" cy="5115900"/>
              </a:xfrm>
              <a:prstGeom prst="straightConnector1">
                <a:avLst/>
              </a:prstGeom>
              <a:noFill/>
              <a:ln w="9525" cap="flat" cmpd="sng">
                <a:solidFill>
                  <a:srgbClr val="4D3B60"/>
                </a:solidFill>
                <a:prstDash val="solid"/>
                <a:round/>
                <a:headEnd type="none" w="med" len="med"/>
                <a:tailEnd type="none" w="med" len="med"/>
              </a:ln>
            </p:spPr>
          </p:cxnSp>
        </p:grpSp>
        <p:cxnSp>
          <p:nvCxnSpPr>
            <p:cNvPr id="700" name="Google Shape;700;p18"/>
            <p:cNvCxnSpPr/>
            <p:nvPr/>
          </p:nvCxnSpPr>
          <p:spPr>
            <a:xfrm>
              <a:off x="-150" y="319350"/>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701" name="Google Shape;701;p18"/>
            <p:cNvCxnSpPr/>
            <p:nvPr/>
          </p:nvCxnSpPr>
          <p:spPr>
            <a:xfrm>
              <a:off x="-150" y="667692"/>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702" name="Google Shape;702;p18"/>
            <p:cNvCxnSpPr/>
            <p:nvPr/>
          </p:nvCxnSpPr>
          <p:spPr>
            <a:xfrm>
              <a:off x="-150" y="1016035"/>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703" name="Google Shape;703;p18"/>
            <p:cNvCxnSpPr/>
            <p:nvPr/>
          </p:nvCxnSpPr>
          <p:spPr>
            <a:xfrm>
              <a:off x="-150" y="1364377"/>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704" name="Google Shape;704;p18"/>
            <p:cNvCxnSpPr/>
            <p:nvPr/>
          </p:nvCxnSpPr>
          <p:spPr>
            <a:xfrm>
              <a:off x="-150" y="1712719"/>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705" name="Google Shape;705;p18"/>
            <p:cNvCxnSpPr/>
            <p:nvPr/>
          </p:nvCxnSpPr>
          <p:spPr>
            <a:xfrm>
              <a:off x="-150" y="2061062"/>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706" name="Google Shape;706;p18"/>
            <p:cNvCxnSpPr/>
            <p:nvPr/>
          </p:nvCxnSpPr>
          <p:spPr>
            <a:xfrm>
              <a:off x="-150" y="2409404"/>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707" name="Google Shape;707;p18"/>
            <p:cNvCxnSpPr/>
            <p:nvPr/>
          </p:nvCxnSpPr>
          <p:spPr>
            <a:xfrm>
              <a:off x="-150" y="2757746"/>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708" name="Google Shape;708;p18"/>
            <p:cNvCxnSpPr/>
            <p:nvPr/>
          </p:nvCxnSpPr>
          <p:spPr>
            <a:xfrm>
              <a:off x="-150" y="3106088"/>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709" name="Google Shape;709;p18"/>
            <p:cNvCxnSpPr/>
            <p:nvPr/>
          </p:nvCxnSpPr>
          <p:spPr>
            <a:xfrm>
              <a:off x="-150" y="3454431"/>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710" name="Google Shape;710;p18"/>
            <p:cNvCxnSpPr/>
            <p:nvPr/>
          </p:nvCxnSpPr>
          <p:spPr>
            <a:xfrm>
              <a:off x="-150" y="3802773"/>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711" name="Google Shape;711;p18"/>
            <p:cNvCxnSpPr/>
            <p:nvPr/>
          </p:nvCxnSpPr>
          <p:spPr>
            <a:xfrm>
              <a:off x="-150" y="4151115"/>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712" name="Google Shape;712;p18"/>
            <p:cNvCxnSpPr/>
            <p:nvPr/>
          </p:nvCxnSpPr>
          <p:spPr>
            <a:xfrm>
              <a:off x="-150" y="4499458"/>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713" name="Google Shape;713;p18"/>
            <p:cNvCxnSpPr/>
            <p:nvPr/>
          </p:nvCxnSpPr>
          <p:spPr>
            <a:xfrm>
              <a:off x="-150" y="4847800"/>
              <a:ext cx="9144000" cy="0"/>
            </a:xfrm>
            <a:prstGeom prst="straightConnector1">
              <a:avLst/>
            </a:prstGeom>
            <a:noFill/>
            <a:ln w="9525" cap="flat" cmpd="sng">
              <a:solidFill>
                <a:srgbClr val="4D3B60"/>
              </a:solidFill>
              <a:prstDash val="solid"/>
              <a:round/>
              <a:headEnd type="none" w="med" len="med"/>
              <a:tailEnd type="none" w="med" len="med"/>
            </a:ln>
          </p:spPr>
        </p:cxnSp>
      </p:grpSp>
      <p:sp>
        <p:nvSpPr>
          <p:cNvPr id="714" name="Google Shape;714;p18"/>
          <p:cNvSpPr/>
          <p:nvPr/>
        </p:nvSpPr>
        <p:spPr>
          <a:xfrm>
            <a:off x="434316" y="5457032"/>
            <a:ext cx="10765091" cy="989605"/>
          </a:xfrm>
          <a:custGeom>
            <a:avLst/>
            <a:gdLst/>
            <a:ahLst/>
            <a:cxnLst/>
            <a:rect l="l" t="t" r="r" b="b"/>
            <a:pathLst>
              <a:path w="257497" h="23671" extrusionOk="0">
                <a:moveTo>
                  <a:pt x="27633" y="1"/>
                </a:moveTo>
                <a:cubicBezTo>
                  <a:pt x="25731" y="1"/>
                  <a:pt x="23830" y="40"/>
                  <a:pt x="21931" y="120"/>
                </a:cubicBezTo>
                <a:cubicBezTo>
                  <a:pt x="21624" y="133"/>
                  <a:pt x="21257" y="137"/>
                  <a:pt x="20846" y="137"/>
                </a:cubicBezTo>
                <a:cubicBezTo>
                  <a:pt x="20109" y="137"/>
                  <a:pt x="19228" y="124"/>
                  <a:pt x="18276" y="124"/>
                </a:cubicBezTo>
                <a:cubicBezTo>
                  <a:pt x="14353" y="124"/>
                  <a:pt x="9245" y="349"/>
                  <a:pt x="8251" y="2656"/>
                </a:cubicBezTo>
                <a:cubicBezTo>
                  <a:pt x="7703" y="3954"/>
                  <a:pt x="953" y="22313"/>
                  <a:pt x="0" y="22384"/>
                </a:cubicBezTo>
                <a:cubicBezTo>
                  <a:pt x="4904" y="22064"/>
                  <a:pt x="10033" y="21938"/>
                  <a:pt x="15314" y="21938"/>
                </a:cubicBezTo>
                <a:cubicBezTo>
                  <a:pt x="34886" y="21938"/>
                  <a:pt x="56550" y="23671"/>
                  <a:pt x="76616" y="23671"/>
                </a:cubicBezTo>
                <a:cubicBezTo>
                  <a:pt x="84945" y="23671"/>
                  <a:pt x="92998" y="23372"/>
                  <a:pt x="100513" y="22527"/>
                </a:cubicBezTo>
                <a:cubicBezTo>
                  <a:pt x="105763" y="21932"/>
                  <a:pt x="111002" y="20980"/>
                  <a:pt x="116288" y="20741"/>
                </a:cubicBezTo>
                <a:cubicBezTo>
                  <a:pt x="117304" y="20694"/>
                  <a:pt x="118319" y="20673"/>
                  <a:pt x="119334" y="20673"/>
                </a:cubicBezTo>
                <a:cubicBezTo>
                  <a:pt x="127230" y="20673"/>
                  <a:pt x="135105" y="21956"/>
                  <a:pt x="143018" y="22146"/>
                </a:cubicBezTo>
                <a:cubicBezTo>
                  <a:pt x="143758" y="22163"/>
                  <a:pt x="144498" y="22171"/>
                  <a:pt x="145239" y="22171"/>
                </a:cubicBezTo>
                <a:cubicBezTo>
                  <a:pt x="150270" y="22171"/>
                  <a:pt x="155294" y="21820"/>
                  <a:pt x="160318" y="21622"/>
                </a:cubicBezTo>
                <a:cubicBezTo>
                  <a:pt x="174093" y="21099"/>
                  <a:pt x="252079" y="21515"/>
                  <a:pt x="257318" y="19551"/>
                </a:cubicBezTo>
                <a:cubicBezTo>
                  <a:pt x="257497" y="16324"/>
                  <a:pt x="200978" y="18003"/>
                  <a:pt x="199513" y="15122"/>
                </a:cubicBezTo>
                <a:cubicBezTo>
                  <a:pt x="199204" y="14503"/>
                  <a:pt x="198846" y="13883"/>
                  <a:pt x="198263" y="13491"/>
                </a:cubicBezTo>
                <a:cubicBezTo>
                  <a:pt x="197560" y="13002"/>
                  <a:pt x="196656" y="12943"/>
                  <a:pt x="195810" y="12883"/>
                </a:cubicBezTo>
                <a:cubicBezTo>
                  <a:pt x="177757" y="11825"/>
                  <a:pt x="159684" y="11296"/>
                  <a:pt x="141606" y="11296"/>
                </a:cubicBezTo>
                <a:cubicBezTo>
                  <a:pt x="135278" y="11296"/>
                  <a:pt x="128950" y="11361"/>
                  <a:pt x="122623" y="11490"/>
                </a:cubicBezTo>
                <a:cubicBezTo>
                  <a:pt x="117854" y="11589"/>
                  <a:pt x="113070" y="11723"/>
                  <a:pt x="108293" y="11723"/>
                </a:cubicBezTo>
                <a:cubicBezTo>
                  <a:pt x="101561" y="11723"/>
                  <a:pt x="94841" y="11457"/>
                  <a:pt x="88190" y="10454"/>
                </a:cubicBezTo>
                <a:cubicBezTo>
                  <a:pt x="77248" y="8823"/>
                  <a:pt x="66711" y="5216"/>
                  <a:pt x="55888" y="2942"/>
                </a:cubicBezTo>
                <a:cubicBezTo>
                  <a:pt x="46605" y="988"/>
                  <a:pt x="37115" y="1"/>
                  <a:pt x="27633" y="1"/>
                </a:cubicBezTo>
                <a:close/>
              </a:path>
            </a:pathLst>
          </a:custGeom>
          <a:solidFill>
            <a:srgbClr val="4D3B60">
              <a:alpha val="59550"/>
            </a:srgbClr>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715" name="Google Shape;715;p18"/>
          <p:cNvGrpSpPr/>
          <p:nvPr/>
        </p:nvGrpSpPr>
        <p:grpSpPr>
          <a:xfrm>
            <a:off x="415378" y="289310"/>
            <a:ext cx="11218568" cy="6022417"/>
            <a:chOff x="418241" y="216981"/>
            <a:chExt cx="8413926" cy="4516813"/>
          </a:xfrm>
        </p:grpSpPr>
        <p:sp>
          <p:nvSpPr>
            <p:cNvPr id="716" name="Google Shape;716;p18"/>
            <p:cNvSpPr/>
            <p:nvPr/>
          </p:nvSpPr>
          <p:spPr>
            <a:xfrm>
              <a:off x="418241" y="254294"/>
              <a:ext cx="8413926" cy="4479501"/>
            </a:xfrm>
            <a:custGeom>
              <a:avLst/>
              <a:gdLst/>
              <a:ahLst/>
              <a:cxnLst/>
              <a:rect l="l" t="t" r="r" b="b"/>
              <a:pathLst>
                <a:path w="268344" h="142864" extrusionOk="0">
                  <a:moveTo>
                    <a:pt x="252877" y="1"/>
                  </a:moveTo>
                  <a:lnTo>
                    <a:pt x="252877" y="1"/>
                  </a:lnTo>
                  <a:cubicBezTo>
                    <a:pt x="253699" y="3668"/>
                    <a:pt x="251532" y="7538"/>
                    <a:pt x="247401" y="7942"/>
                  </a:cubicBezTo>
                  <a:cubicBezTo>
                    <a:pt x="247184" y="7963"/>
                    <a:pt x="246970" y="7974"/>
                    <a:pt x="246760" y="7974"/>
                  </a:cubicBezTo>
                  <a:cubicBezTo>
                    <a:pt x="244817" y="7974"/>
                    <a:pt x="243130" y="7101"/>
                    <a:pt x="241733" y="5704"/>
                  </a:cubicBezTo>
                  <a:cubicBezTo>
                    <a:pt x="240341" y="4332"/>
                    <a:pt x="237917" y="547"/>
                    <a:pt x="235509" y="547"/>
                  </a:cubicBezTo>
                  <a:cubicBezTo>
                    <a:pt x="234992" y="547"/>
                    <a:pt x="234476" y="722"/>
                    <a:pt x="233970" y="1132"/>
                  </a:cubicBezTo>
                  <a:cubicBezTo>
                    <a:pt x="234147" y="4340"/>
                    <a:pt x="231873" y="7248"/>
                    <a:pt x="228671" y="7248"/>
                  </a:cubicBezTo>
                  <a:cubicBezTo>
                    <a:pt x="228212" y="7248"/>
                    <a:pt x="227735" y="7188"/>
                    <a:pt x="227243" y="7061"/>
                  </a:cubicBezTo>
                  <a:cubicBezTo>
                    <a:pt x="224850" y="6454"/>
                    <a:pt x="224124" y="4752"/>
                    <a:pt x="222945" y="2799"/>
                  </a:cubicBezTo>
                  <a:cubicBezTo>
                    <a:pt x="221733" y="779"/>
                    <a:pt x="219647" y="247"/>
                    <a:pt x="217490" y="247"/>
                  </a:cubicBezTo>
                  <a:cubicBezTo>
                    <a:pt x="216595" y="247"/>
                    <a:pt x="215687" y="338"/>
                    <a:pt x="214825" y="453"/>
                  </a:cubicBezTo>
                  <a:cubicBezTo>
                    <a:pt x="214361" y="2978"/>
                    <a:pt x="213134" y="5478"/>
                    <a:pt x="210622" y="6502"/>
                  </a:cubicBezTo>
                  <a:cubicBezTo>
                    <a:pt x="209949" y="6776"/>
                    <a:pt x="209224" y="6913"/>
                    <a:pt x="208502" y="6913"/>
                  </a:cubicBezTo>
                  <a:cubicBezTo>
                    <a:pt x="207064" y="6913"/>
                    <a:pt x="205636" y="6373"/>
                    <a:pt x="204645" y="5311"/>
                  </a:cubicBezTo>
                  <a:cubicBezTo>
                    <a:pt x="204443" y="4097"/>
                    <a:pt x="204312" y="2870"/>
                    <a:pt x="204312" y="1608"/>
                  </a:cubicBezTo>
                  <a:lnTo>
                    <a:pt x="198775" y="2061"/>
                  </a:lnTo>
                  <a:cubicBezTo>
                    <a:pt x="199264" y="5704"/>
                    <a:pt x="198847" y="10431"/>
                    <a:pt x="194239" y="10657"/>
                  </a:cubicBezTo>
                  <a:cubicBezTo>
                    <a:pt x="194128" y="10662"/>
                    <a:pt x="194018" y="10665"/>
                    <a:pt x="193910" y="10665"/>
                  </a:cubicBezTo>
                  <a:cubicBezTo>
                    <a:pt x="189088" y="10665"/>
                    <a:pt x="187323" y="5543"/>
                    <a:pt x="186310" y="1561"/>
                  </a:cubicBezTo>
                  <a:cubicBezTo>
                    <a:pt x="185874" y="1573"/>
                    <a:pt x="185440" y="1578"/>
                    <a:pt x="185005" y="1578"/>
                  </a:cubicBezTo>
                  <a:cubicBezTo>
                    <a:pt x="183511" y="1578"/>
                    <a:pt x="182021" y="1522"/>
                    <a:pt x="180532" y="1522"/>
                  </a:cubicBezTo>
                  <a:cubicBezTo>
                    <a:pt x="180334" y="1522"/>
                    <a:pt x="180137" y="1523"/>
                    <a:pt x="179940" y="1525"/>
                  </a:cubicBezTo>
                  <a:cubicBezTo>
                    <a:pt x="181130" y="5347"/>
                    <a:pt x="178416" y="10788"/>
                    <a:pt x="174415" y="11359"/>
                  </a:cubicBezTo>
                  <a:cubicBezTo>
                    <a:pt x="174168" y="11393"/>
                    <a:pt x="173926" y="11410"/>
                    <a:pt x="173688" y="11410"/>
                  </a:cubicBezTo>
                  <a:cubicBezTo>
                    <a:pt x="169180" y="11410"/>
                    <a:pt x="166363" y="5498"/>
                    <a:pt x="166974" y="1358"/>
                  </a:cubicBezTo>
                  <a:cubicBezTo>
                    <a:pt x="166590" y="1311"/>
                    <a:pt x="166207" y="1288"/>
                    <a:pt x="165827" y="1288"/>
                  </a:cubicBezTo>
                  <a:cubicBezTo>
                    <a:pt x="162511" y="1288"/>
                    <a:pt x="159382" y="3027"/>
                    <a:pt x="156818" y="5121"/>
                  </a:cubicBezTo>
                  <a:cubicBezTo>
                    <a:pt x="155080" y="6549"/>
                    <a:pt x="153472" y="8764"/>
                    <a:pt x="151079" y="9038"/>
                  </a:cubicBezTo>
                  <a:cubicBezTo>
                    <a:pt x="150889" y="9059"/>
                    <a:pt x="150700" y="9069"/>
                    <a:pt x="150514" y="9069"/>
                  </a:cubicBezTo>
                  <a:cubicBezTo>
                    <a:pt x="146993" y="9069"/>
                    <a:pt x="144220" y="5432"/>
                    <a:pt x="143757" y="2085"/>
                  </a:cubicBezTo>
                  <a:cubicBezTo>
                    <a:pt x="142238" y="2420"/>
                    <a:pt x="140722" y="2585"/>
                    <a:pt x="139201" y="2585"/>
                  </a:cubicBezTo>
                  <a:cubicBezTo>
                    <a:pt x="137967" y="2585"/>
                    <a:pt x="136729" y="2476"/>
                    <a:pt x="135482" y="2263"/>
                  </a:cubicBezTo>
                  <a:cubicBezTo>
                    <a:pt x="134567" y="5723"/>
                    <a:pt x="131689" y="9529"/>
                    <a:pt x="127939" y="9529"/>
                  </a:cubicBezTo>
                  <a:cubicBezTo>
                    <a:pt x="127882" y="9529"/>
                    <a:pt x="127824" y="9528"/>
                    <a:pt x="127767" y="9526"/>
                  </a:cubicBezTo>
                  <a:cubicBezTo>
                    <a:pt x="123885" y="9407"/>
                    <a:pt x="121552" y="5180"/>
                    <a:pt x="121016" y="1656"/>
                  </a:cubicBezTo>
                  <a:cubicBezTo>
                    <a:pt x="118694" y="1620"/>
                    <a:pt x="116360" y="1596"/>
                    <a:pt x="114039" y="1561"/>
                  </a:cubicBezTo>
                  <a:lnTo>
                    <a:pt x="114039" y="1561"/>
                  </a:lnTo>
                  <a:cubicBezTo>
                    <a:pt x="114955" y="4716"/>
                    <a:pt x="113027" y="9026"/>
                    <a:pt x="109848" y="9919"/>
                  </a:cubicBezTo>
                  <a:cubicBezTo>
                    <a:pt x="109421" y="10041"/>
                    <a:pt x="109010" y="10098"/>
                    <a:pt x="108615" y="10098"/>
                  </a:cubicBezTo>
                  <a:cubicBezTo>
                    <a:pt x="104913" y="10098"/>
                    <a:pt x="102597" y="5108"/>
                    <a:pt x="102263" y="1644"/>
                  </a:cubicBezTo>
                  <a:cubicBezTo>
                    <a:pt x="99608" y="1561"/>
                    <a:pt x="96953" y="1501"/>
                    <a:pt x="94298" y="1430"/>
                  </a:cubicBezTo>
                  <a:cubicBezTo>
                    <a:pt x="93917" y="4918"/>
                    <a:pt x="91310" y="9145"/>
                    <a:pt x="87607" y="9240"/>
                  </a:cubicBezTo>
                  <a:cubicBezTo>
                    <a:pt x="87555" y="9242"/>
                    <a:pt x="87503" y="9242"/>
                    <a:pt x="87451" y="9242"/>
                  </a:cubicBezTo>
                  <a:cubicBezTo>
                    <a:pt x="83694" y="9242"/>
                    <a:pt x="81263" y="5430"/>
                    <a:pt x="81451" y="1965"/>
                  </a:cubicBezTo>
                  <a:lnTo>
                    <a:pt x="81451" y="1965"/>
                  </a:lnTo>
                  <a:cubicBezTo>
                    <a:pt x="79756" y="2208"/>
                    <a:pt x="78067" y="2324"/>
                    <a:pt x="76371" y="2324"/>
                  </a:cubicBezTo>
                  <a:cubicBezTo>
                    <a:pt x="75732" y="2324"/>
                    <a:pt x="75092" y="2308"/>
                    <a:pt x="74450" y="2275"/>
                  </a:cubicBezTo>
                  <a:lnTo>
                    <a:pt x="74450" y="2275"/>
                  </a:lnTo>
                  <a:cubicBezTo>
                    <a:pt x="74587" y="5677"/>
                    <a:pt x="72010" y="9057"/>
                    <a:pt x="68439" y="9057"/>
                  </a:cubicBezTo>
                  <a:cubicBezTo>
                    <a:pt x="68286" y="9057"/>
                    <a:pt x="68130" y="9051"/>
                    <a:pt x="67973" y="9038"/>
                  </a:cubicBezTo>
                  <a:cubicBezTo>
                    <a:pt x="64402" y="8752"/>
                    <a:pt x="62032" y="5168"/>
                    <a:pt x="62461" y="1823"/>
                  </a:cubicBezTo>
                  <a:cubicBezTo>
                    <a:pt x="60008" y="1596"/>
                    <a:pt x="57555" y="1370"/>
                    <a:pt x="55079" y="1144"/>
                  </a:cubicBezTo>
                  <a:lnTo>
                    <a:pt x="55079" y="1144"/>
                  </a:lnTo>
                  <a:cubicBezTo>
                    <a:pt x="55900" y="4811"/>
                    <a:pt x="53745" y="8681"/>
                    <a:pt x="49602" y="9085"/>
                  </a:cubicBezTo>
                  <a:cubicBezTo>
                    <a:pt x="49386" y="9106"/>
                    <a:pt x="49172" y="9117"/>
                    <a:pt x="48961" y="9117"/>
                  </a:cubicBezTo>
                  <a:cubicBezTo>
                    <a:pt x="47018" y="9117"/>
                    <a:pt x="45331" y="8243"/>
                    <a:pt x="43935" y="6847"/>
                  </a:cubicBezTo>
                  <a:cubicBezTo>
                    <a:pt x="42553" y="5475"/>
                    <a:pt x="40130" y="1690"/>
                    <a:pt x="37722" y="1690"/>
                  </a:cubicBezTo>
                  <a:cubicBezTo>
                    <a:pt x="37205" y="1690"/>
                    <a:pt x="36689" y="1865"/>
                    <a:pt x="36184" y="2275"/>
                  </a:cubicBezTo>
                  <a:cubicBezTo>
                    <a:pt x="36350" y="5483"/>
                    <a:pt x="34084" y="8391"/>
                    <a:pt x="30884" y="8391"/>
                  </a:cubicBezTo>
                  <a:cubicBezTo>
                    <a:pt x="30426" y="8391"/>
                    <a:pt x="29948" y="8331"/>
                    <a:pt x="29457" y="8204"/>
                  </a:cubicBezTo>
                  <a:cubicBezTo>
                    <a:pt x="27064" y="7597"/>
                    <a:pt x="26325" y="5895"/>
                    <a:pt x="25159" y="3942"/>
                  </a:cubicBezTo>
                  <a:cubicBezTo>
                    <a:pt x="23947" y="1922"/>
                    <a:pt x="21861" y="1390"/>
                    <a:pt x="19699" y="1390"/>
                  </a:cubicBezTo>
                  <a:cubicBezTo>
                    <a:pt x="18802" y="1390"/>
                    <a:pt x="17892" y="1481"/>
                    <a:pt x="17027" y="1596"/>
                  </a:cubicBezTo>
                  <a:cubicBezTo>
                    <a:pt x="16562" y="4121"/>
                    <a:pt x="15348" y="6621"/>
                    <a:pt x="12836" y="7657"/>
                  </a:cubicBezTo>
                  <a:cubicBezTo>
                    <a:pt x="12163" y="7931"/>
                    <a:pt x="11436" y="8067"/>
                    <a:pt x="10711" y="8067"/>
                  </a:cubicBezTo>
                  <a:cubicBezTo>
                    <a:pt x="9072" y="8067"/>
                    <a:pt x="7440" y="7372"/>
                    <a:pt x="6466" y="6002"/>
                  </a:cubicBezTo>
                  <a:cubicBezTo>
                    <a:pt x="6001" y="5359"/>
                    <a:pt x="5787" y="4573"/>
                    <a:pt x="5430" y="3870"/>
                  </a:cubicBezTo>
                  <a:cubicBezTo>
                    <a:pt x="5311" y="3620"/>
                    <a:pt x="5168" y="3382"/>
                    <a:pt x="5037" y="3132"/>
                  </a:cubicBezTo>
                  <a:cubicBezTo>
                    <a:pt x="4918" y="3799"/>
                    <a:pt x="4739" y="4513"/>
                    <a:pt x="4716" y="5168"/>
                  </a:cubicBezTo>
                  <a:cubicBezTo>
                    <a:pt x="4632" y="8407"/>
                    <a:pt x="5049" y="11657"/>
                    <a:pt x="5275" y="14884"/>
                  </a:cubicBezTo>
                  <a:cubicBezTo>
                    <a:pt x="5966" y="24683"/>
                    <a:pt x="6109" y="34481"/>
                    <a:pt x="5656" y="44292"/>
                  </a:cubicBezTo>
                  <a:cubicBezTo>
                    <a:pt x="5227" y="53746"/>
                    <a:pt x="4465" y="63163"/>
                    <a:pt x="4442" y="72629"/>
                  </a:cubicBezTo>
                  <a:cubicBezTo>
                    <a:pt x="4442" y="91000"/>
                    <a:pt x="1953" y="121802"/>
                    <a:pt x="1" y="140030"/>
                  </a:cubicBezTo>
                  <a:cubicBezTo>
                    <a:pt x="10133" y="140292"/>
                    <a:pt x="21861" y="140542"/>
                    <a:pt x="32005" y="140780"/>
                  </a:cubicBezTo>
                  <a:cubicBezTo>
                    <a:pt x="32432" y="140790"/>
                    <a:pt x="32865" y="140794"/>
                    <a:pt x="33303" y="140794"/>
                  </a:cubicBezTo>
                  <a:cubicBezTo>
                    <a:pt x="39120" y="140794"/>
                    <a:pt x="45822" y="140011"/>
                    <a:pt x="51986" y="140011"/>
                  </a:cubicBezTo>
                  <a:cubicBezTo>
                    <a:pt x="54034" y="140011"/>
                    <a:pt x="56023" y="140097"/>
                    <a:pt x="57901" y="140328"/>
                  </a:cubicBezTo>
                  <a:cubicBezTo>
                    <a:pt x="60644" y="140666"/>
                    <a:pt x="63457" y="140791"/>
                    <a:pt x="66310" y="140791"/>
                  </a:cubicBezTo>
                  <a:cubicBezTo>
                    <a:pt x="74253" y="140791"/>
                    <a:pt x="82509" y="139825"/>
                    <a:pt x="90440" y="139825"/>
                  </a:cubicBezTo>
                  <a:cubicBezTo>
                    <a:pt x="92977" y="139825"/>
                    <a:pt x="95480" y="139924"/>
                    <a:pt x="97930" y="140185"/>
                  </a:cubicBezTo>
                  <a:cubicBezTo>
                    <a:pt x="99141" y="140313"/>
                    <a:pt x="100272" y="140365"/>
                    <a:pt x="101352" y="140365"/>
                  </a:cubicBezTo>
                  <a:cubicBezTo>
                    <a:pt x="105972" y="140365"/>
                    <a:pt x="109648" y="139412"/>
                    <a:pt x="114616" y="139412"/>
                  </a:cubicBezTo>
                  <a:cubicBezTo>
                    <a:pt x="115049" y="139412"/>
                    <a:pt x="115490" y="139419"/>
                    <a:pt x="115944" y="139435"/>
                  </a:cubicBezTo>
                  <a:cubicBezTo>
                    <a:pt x="123474" y="139709"/>
                    <a:pt x="129341" y="139734"/>
                    <a:pt x="136298" y="139734"/>
                  </a:cubicBezTo>
                  <a:cubicBezTo>
                    <a:pt x="137788" y="139734"/>
                    <a:pt x="139329" y="139732"/>
                    <a:pt x="140947" y="139732"/>
                  </a:cubicBezTo>
                  <a:cubicBezTo>
                    <a:pt x="151020" y="139732"/>
                    <a:pt x="160771" y="137923"/>
                    <a:pt x="170855" y="137804"/>
                  </a:cubicBezTo>
                  <a:cubicBezTo>
                    <a:pt x="171343" y="137798"/>
                    <a:pt x="171846" y="137796"/>
                    <a:pt x="172360" y="137796"/>
                  </a:cubicBezTo>
                  <a:cubicBezTo>
                    <a:pt x="183143" y="137796"/>
                    <a:pt x="199341" y="138940"/>
                    <a:pt x="204205" y="139304"/>
                  </a:cubicBezTo>
                  <a:cubicBezTo>
                    <a:pt x="205133" y="139375"/>
                    <a:pt x="205633" y="139411"/>
                    <a:pt x="205633" y="139411"/>
                  </a:cubicBezTo>
                  <a:lnTo>
                    <a:pt x="236578" y="141364"/>
                  </a:lnTo>
                  <a:lnTo>
                    <a:pt x="260307" y="142864"/>
                  </a:lnTo>
                  <a:cubicBezTo>
                    <a:pt x="260307" y="142864"/>
                    <a:pt x="268344" y="120992"/>
                    <a:pt x="261200" y="15765"/>
                  </a:cubicBezTo>
                  <a:lnTo>
                    <a:pt x="260259" y="668"/>
                  </a:lnTo>
                  <a:cubicBezTo>
                    <a:pt x="257807" y="453"/>
                    <a:pt x="255342" y="227"/>
                    <a:pt x="252877" y="1"/>
                  </a:cubicBezTo>
                  <a:close/>
                </a:path>
              </a:pathLst>
            </a:custGeom>
            <a:solidFill>
              <a:srgbClr val="F6EF89"/>
            </a:solid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717" name="Google Shape;717;p18"/>
            <p:cNvSpPr/>
            <p:nvPr/>
          </p:nvSpPr>
          <p:spPr>
            <a:xfrm>
              <a:off x="418241" y="216981"/>
              <a:ext cx="8413926" cy="4516813"/>
            </a:xfrm>
            <a:custGeom>
              <a:avLst/>
              <a:gdLst/>
              <a:ahLst/>
              <a:cxnLst/>
              <a:rect l="l" t="t" r="r" b="b"/>
              <a:pathLst>
                <a:path w="268344" h="144054" fill="none" extrusionOk="0">
                  <a:moveTo>
                    <a:pt x="261200" y="16955"/>
                  </a:moveTo>
                  <a:lnTo>
                    <a:pt x="260259" y="1858"/>
                  </a:lnTo>
                  <a:cubicBezTo>
                    <a:pt x="257807" y="1643"/>
                    <a:pt x="255342" y="1417"/>
                    <a:pt x="252877" y="1191"/>
                  </a:cubicBezTo>
                  <a:cubicBezTo>
                    <a:pt x="253699" y="4858"/>
                    <a:pt x="251532" y="8728"/>
                    <a:pt x="247401" y="9132"/>
                  </a:cubicBezTo>
                  <a:cubicBezTo>
                    <a:pt x="245186" y="9347"/>
                    <a:pt x="243281" y="8442"/>
                    <a:pt x="241733" y="6894"/>
                  </a:cubicBezTo>
                  <a:cubicBezTo>
                    <a:pt x="240043" y="5227"/>
                    <a:pt x="236828" y="0"/>
                    <a:pt x="233970" y="2322"/>
                  </a:cubicBezTo>
                  <a:cubicBezTo>
                    <a:pt x="234173" y="5989"/>
                    <a:pt x="231172" y="9263"/>
                    <a:pt x="227243" y="8251"/>
                  </a:cubicBezTo>
                  <a:cubicBezTo>
                    <a:pt x="224850" y="7644"/>
                    <a:pt x="224124" y="5942"/>
                    <a:pt x="222945" y="3989"/>
                  </a:cubicBezTo>
                  <a:cubicBezTo>
                    <a:pt x="221231" y="1131"/>
                    <a:pt x="217766" y="1250"/>
                    <a:pt x="214825" y="1643"/>
                  </a:cubicBezTo>
                  <a:cubicBezTo>
                    <a:pt x="214361" y="4168"/>
                    <a:pt x="213134" y="6668"/>
                    <a:pt x="210622" y="7692"/>
                  </a:cubicBezTo>
                  <a:cubicBezTo>
                    <a:pt x="208610" y="8513"/>
                    <a:pt x="206134" y="8097"/>
                    <a:pt x="204645" y="6501"/>
                  </a:cubicBezTo>
                  <a:cubicBezTo>
                    <a:pt x="204443" y="5287"/>
                    <a:pt x="204312" y="4060"/>
                    <a:pt x="204312" y="2798"/>
                  </a:cubicBezTo>
                  <a:lnTo>
                    <a:pt x="198775" y="3251"/>
                  </a:lnTo>
                  <a:cubicBezTo>
                    <a:pt x="199264" y="6894"/>
                    <a:pt x="198847" y="11621"/>
                    <a:pt x="194239" y="11847"/>
                  </a:cubicBezTo>
                  <a:cubicBezTo>
                    <a:pt x="189167" y="12085"/>
                    <a:pt x="187345" y="6823"/>
                    <a:pt x="186310" y="2751"/>
                  </a:cubicBezTo>
                  <a:cubicBezTo>
                    <a:pt x="184178" y="2810"/>
                    <a:pt x="182059" y="2691"/>
                    <a:pt x="179940" y="2715"/>
                  </a:cubicBezTo>
                  <a:cubicBezTo>
                    <a:pt x="181130" y="6537"/>
                    <a:pt x="178416" y="11978"/>
                    <a:pt x="174415" y="12549"/>
                  </a:cubicBezTo>
                  <a:cubicBezTo>
                    <a:pt x="169486" y="13228"/>
                    <a:pt x="166331" y="6906"/>
                    <a:pt x="166974" y="2548"/>
                  </a:cubicBezTo>
                  <a:cubicBezTo>
                    <a:pt x="163235" y="2084"/>
                    <a:pt x="159675" y="3977"/>
                    <a:pt x="156818" y="6311"/>
                  </a:cubicBezTo>
                  <a:cubicBezTo>
                    <a:pt x="155080" y="7739"/>
                    <a:pt x="153472" y="9954"/>
                    <a:pt x="151079" y="10228"/>
                  </a:cubicBezTo>
                  <a:cubicBezTo>
                    <a:pt x="147293" y="10644"/>
                    <a:pt x="144245" y="6799"/>
                    <a:pt x="143757" y="3275"/>
                  </a:cubicBezTo>
                  <a:cubicBezTo>
                    <a:pt x="141006" y="3882"/>
                    <a:pt x="138268" y="3929"/>
                    <a:pt x="135482" y="3453"/>
                  </a:cubicBezTo>
                  <a:cubicBezTo>
                    <a:pt x="134553" y="6965"/>
                    <a:pt x="131600" y="10835"/>
                    <a:pt x="127767" y="10716"/>
                  </a:cubicBezTo>
                  <a:cubicBezTo>
                    <a:pt x="123885" y="10597"/>
                    <a:pt x="121552" y="6370"/>
                    <a:pt x="121016" y="2846"/>
                  </a:cubicBezTo>
                  <a:cubicBezTo>
                    <a:pt x="118694" y="2810"/>
                    <a:pt x="116360" y="2786"/>
                    <a:pt x="114039" y="2751"/>
                  </a:cubicBezTo>
                  <a:cubicBezTo>
                    <a:pt x="114955" y="5906"/>
                    <a:pt x="113027" y="10216"/>
                    <a:pt x="109848" y="11109"/>
                  </a:cubicBezTo>
                  <a:cubicBezTo>
                    <a:pt x="105430" y="12371"/>
                    <a:pt x="102633" y="6668"/>
                    <a:pt x="102263" y="2834"/>
                  </a:cubicBezTo>
                  <a:cubicBezTo>
                    <a:pt x="99608" y="2751"/>
                    <a:pt x="96953" y="2691"/>
                    <a:pt x="94298" y="2620"/>
                  </a:cubicBezTo>
                  <a:cubicBezTo>
                    <a:pt x="93917" y="6108"/>
                    <a:pt x="91310" y="10335"/>
                    <a:pt x="87607" y="10430"/>
                  </a:cubicBezTo>
                  <a:cubicBezTo>
                    <a:pt x="83761" y="10537"/>
                    <a:pt x="81261" y="6668"/>
                    <a:pt x="81451" y="3155"/>
                  </a:cubicBezTo>
                  <a:cubicBezTo>
                    <a:pt x="79118" y="3489"/>
                    <a:pt x="76796" y="3584"/>
                    <a:pt x="74450" y="3465"/>
                  </a:cubicBezTo>
                  <a:cubicBezTo>
                    <a:pt x="74593" y="7013"/>
                    <a:pt x="71783" y="10537"/>
                    <a:pt x="67973" y="10228"/>
                  </a:cubicBezTo>
                  <a:cubicBezTo>
                    <a:pt x="64402" y="9942"/>
                    <a:pt x="62032" y="6358"/>
                    <a:pt x="62461" y="3013"/>
                  </a:cubicBezTo>
                  <a:cubicBezTo>
                    <a:pt x="60008" y="2786"/>
                    <a:pt x="57555" y="2560"/>
                    <a:pt x="55079" y="2334"/>
                  </a:cubicBezTo>
                  <a:cubicBezTo>
                    <a:pt x="55900" y="6001"/>
                    <a:pt x="53745" y="9871"/>
                    <a:pt x="49602" y="10275"/>
                  </a:cubicBezTo>
                  <a:cubicBezTo>
                    <a:pt x="47388" y="10490"/>
                    <a:pt x="45483" y="9585"/>
                    <a:pt x="43935" y="8037"/>
                  </a:cubicBezTo>
                  <a:cubicBezTo>
                    <a:pt x="42256" y="6370"/>
                    <a:pt x="39041" y="1143"/>
                    <a:pt x="36184" y="3465"/>
                  </a:cubicBezTo>
                  <a:cubicBezTo>
                    <a:pt x="36374" y="7132"/>
                    <a:pt x="33386" y="10406"/>
                    <a:pt x="29457" y="9394"/>
                  </a:cubicBezTo>
                  <a:cubicBezTo>
                    <a:pt x="27064" y="8787"/>
                    <a:pt x="26325" y="7085"/>
                    <a:pt x="25159" y="5132"/>
                  </a:cubicBezTo>
                  <a:cubicBezTo>
                    <a:pt x="23444" y="2274"/>
                    <a:pt x="19979" y="2393"/>
                    <a:pt x="17027" y="2786"/>
                  </a:cubicBezTo>
                  <a:cubicBezTo>
                    <a:pt x="16562" y="5311"/>
                    <a:pt x="15348" y="7811"/>
                    <a:pt x="12836" y="8847"/>
                  </a:cubicBezTo>
                  <a:cubicBezTo>
                    <a:pt x="10645" y="9740"/>
                    <a:pt x="7871" y="9168"/>
                    <a:pt x="6466" y="7192"/>
                  </a:cubicBezTo>
                  <a:cubicBezTo>
                    <a:pt x="6001" y="6549"/>
                    <a:pt x="5787" y="5763"/>
                    <a:pt x="5430" y="5060"/>
                  </a:cubicBezTo>
                  <a:cubicBezTo>
                    <a:pt x="5311" y="4810"/>
                    <a:pt x="5168" y="4572"/>
                    <a:pt x="5037" y="4322"/>
                  </a:cubicBezTo>
                  <a:cubicBezTo>
                    <a:pt x="4918" y="4989"/>
                    <a:pt x="4739" y="5703"/>
                    <a:pt x="4716" y="6358"/>
                  </a:cubicBezTo>
                  <a:cubicBezTo>
                    <a:pt x="4632" y="9597"/>
                    <a:pt x="5049" y="12847"/>
                    <a:pt x="5275" y="16074"/>
                  </a:cubicBezTo>
                  <a:cubicBezTo>
                    <a:pt x="5966" y="25873"/>
                    <a:pt x="6109" y="35671"/>
                    <a:pt x="5656" y="45482"/>
                  </a:cubicBezTo>
                  <a:cubicBezTo>
                    <a:pt x="5227" y="54936"/>
                    <a:pt x="4465" y="64353"/>
                    <a:pt x="4442" y="73819"/>
                  </a:cubicBezTo>
                  <a:cubicBezTo>
                    <a:pt x="4442" y="92190"/>
                    <a:pt x="1953" y="122992"/>
                    <a:pt x="1" y="141220"/>
                  </a:cubicBezTo>
                  <a:cubicBezTo>
                    <a:pt x="10133" y="141482"/>
                    <a:pt x="21861" y="141732"/>
                    <a:pt x="32005" y="141970"/>
                  </a:cubicBezTo>
                  <a:cubicBezTo>
                    <a:pt x="39994" y="142149"/>
                    <a:pt x="49947" y="140541"/>
                    <a:pt x="57901" y="141518"/>
                  </a:cubicBezTo>
                  <a:cubicBezTo>
                    <a:pt x="70724" y="143101"/>
                    <a:pt x="85071" y="140006"/>
                    <a:pt x="97930" y="141375"/>
                  </a:cubicBezTo>
                  <a:cubicBezTo>
                    <a:pt x="104776" y="142101"/>
                    <a:pt x="109062" y="140387"/>
                    <a:pt x="115944" y="140625"/>
                  </a:cubicBezTo>
                  <a:cubicBezTo>
                    <a:pt x="125088" y="140958"/>
                    <a:pt x="131779" y="140922"/>
                    <a:pt x="140947" y="140922"/>
                  </a:cubicBezTo>
                  <a:cubicBezTo>
                    <a:pt x="151020" y="140922"/>
                    <a:pt x="160771" y="139113"/>
                    <a:pt x="170855" y="138994"/>
                  </a:cubicBezTo>
                  <a:cubicBezTo>
                    <a:pt x="181571" y="138875"/>
                    <a:pt x="199109" y="140113"/>
                    <a:pt x="204205" y="140494"/>
                  </a:cubicBezTo>
                  <a:cubicBezTo>
                    <a:pt x="205133" y="140565"/>
                    <a:pt x="205633" y="140601"/>
                    <a:pt x="205633" y="140601"/>
                  </a:cubicBezTo>
                  <a:lnTo>
                    <a:pt x="236578" y="142554"/>
                  </a:lnTo>
                  <a:lnTo>
                    <a:pt x="260307" y="144054"/>
                  </a:lnTo>
                  <a:cubicBezTo>
                    <a:pt x="260307" y="144054"/>
                    <a:pt x="268344" y="122182"/>
                    <a:pt x="261200" y="16955"/>
                  </a:cubicBezTo>
                  <a:close/>
                </a:path>
              </a:pathLst>
            </a:custGeom>
            <a:noFill/>
            <a:ln w="38100" cap="flat" cmpd="sng">
              <a:solidFill>
                <a:schemeClr val="dk1"/>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718" name="Google Shape;718;p18"/>
          <p:cNvSpPr txBox="1">
            <a:spLocks noGrp="1"/>
          </p:cNvSpPr>
          <p:nvPr>
            <p:ph type="title"/>
          </p:nvPr>
        </p:nvSpPr>
        <p:spPr>
          <a:xfrm>
            <a:off x="950967" y="963168"/>
            <a:ext cx="10290000" cy="763600"/>
          </a:xfrm>
          <a:prstGeom prst="rect">
            <a:avLst/>
          </a:prstGeom>
        </p:spPr>
        <p:txBody>
          <a:bodyPr spcFirstLastPara="1" wrap="square" lIns="0" tIns="0" rIns="0" bIns="0" anchor="b" anchorCtr="0">
            <a:noAutofit/>
          </a:bodyPr>
          <a:lstStyle>
            <a:lvl1pPr lvl="0" algn="ctr" rtl="0">
              <a:spcBef>
                <a:spcPts val="0"/>
              </a:spcBef>
              <a:spcAft>
                <a:spcPts val="0"/>
              </a:spcAft>
              <a:buClr>
                <a:schemeClr val="dk2"/>
              </a:buClr>
              <a:buSzPts val="2800"/>
              <a:buFont typeface="RocknRoll One"/>
              <a:buNone/>
              <a:defRPr sz="5320" b="1">
                <a:solidFill>
                  <a:schemeClr val="dk2"/>
                </a:solidFill>
              </a:defRPr>
            </a:lvl1pPr>
            <a:lvl2pPr lvl="1" rtl="0">
              <a:spcBef>
                <a:spcPts val="0"/>
              </a:spcBef>
              <a:spcAft>
                <a:spcPts val="0"/>
              </a:spcAft>
              <a:buClr>
                <a:schemeClr val="dk2"/>
              </a:buClr>
              <a:buSzPts val="2800"/>
              <a:buNone/>
              <a:defRPr sz="3724">
                <a:solidFill>
                  <a:schemeClr val="dk2"/>
                </a:solidFill>
              </a:defRPr>
            </a:lvl2pPr>
            <a:lvl3pPr lvl="2" rtl="0">
              <a:spcBef>
                <a:spcPts val="0"/>
              </a:spcBef>
              <a:spcAft>
                <a:spcPts val="0"/>
              </a:spcAft>
              <a:buClr>
                <a:schemeClr val="dk2"/>
              </a:buClr>
              <a:buSzPts val="2800"/>
              <a:buNone/>
              <a:defRPr sz="3724">
                <a:solidFill>
                  <a:schemeClr val="dk2"/>
                </a:solidFill>
              </a:defRPr>
            </a:lvl3pPr>
            <a:lvl4pPr lvl="3" rtl="0">
              <a:spcBef>
                <a:spcPts val="0"/>
              </a:spcBef>
              <a:spcAft>
                <a:spcPts val="0"/>
              </a:spcAft>
              <a:buClr>
                <a:schemeClr val="dk2"/>
              </a:buClr>
              <a:buSzPts val="2800"/>
              <a:buNone/>
              <a:defRPr sz="3724">
                <a:solidFill>
                  <a:schemeClr val="dk2"/>
                </a:solidFill>
              </a:defRPr>
            </a:lvl4pPr>
            <a:lvl5pPr lvl="4" rtl="0">
              <a:spcBef>
                <a:spcPts val="0"/>
              </a:spcBef>
              <a:spcAft>
                <a:spcPts val="0"/>
              </a:spcAft>
              <a:buClr>
                <a:schemeClr val="dk2"/>
              </a:buClr>
              <a:buSzPts val="2800"/>
              <a:buNone/>
              <a:defRPr sz="3724">
                <a:solidFill>
                  <a:schemeClr val="dk2"/>
                </a:solidFill>
              </a:defRPr>
            </a:lvl5pPr>
            <a:lvl6pPr lvl="5" rtl="0">
              <a:spcBef>
                <a:spcPts val="0"/>
              </a:spcBef>
              <a:spcAft>
                <a:spcPts val="0"/>
              </a:spcAft>
              <a:buClr>
                <a:schemeClr val="dk2"/>
              </a:buClr>
              <a:buSzPts val="2800"/>
              <a:buNone/>
              <a:defRPr sz="3724">
                <a:solidFill>
                  <a:schemeClr val="dk2"/>
                </a:solidFill>
              </a:defRPr>
            </a:lvl6pPr>
            <a:lvl7pPr lvl="6" rtl="0">
              <a:spcBef>
                <a:spcPts val="0"/>
              </a:spcBef>
              <a:spcAft>
                <a:spcPts val="0"/>
              </a:spcAft>
              <a:buClr>
                <a:schemeClr val="dk2"/>
              </a:buClr>
              <a:buSzPts val="2800"/>
              <a:buNone/>
              <a:defRPr sz="3724">
                <a:solidFill>
                  <a:schemeClr val="dk2"/>
                </a:solidFill>
              </a:defRPr>
            </a:lvl7pPr>
            <a:lvl8pPr lvl="7" rtl="0">
              <a:spcBef>
                <a:spcPts val="0"/>
              </a:spcBef>
              <a:spcAft>
                <a:spcPts val="0"/>
              </a:spcAft>
              <a:buClr>
                <a:schemeClr val="dk2"/>
              </a:buClr>
              <a:buSzPts val="2800"/>
              <a:buNone/>
              <a:defRPr sz="3724">
                <a:solidFill>
                  <a:schemeClr val="dk2"/>
                </a:solidFill>
              </a:defRPr>
            </a:lvl8pPr>
            <a:lvl9pPr lvl="8" rtl="0">
              <a:spcBef>
                <a:spcPts val="0"/>
              </a:spcBef>
              <a:spcAft>
                <a:spcPts val="0"/>
              </a:spcAft>
              <a:buClr>
                <a:schemeClr val="dk2"/>
              </a:buClr>
              <a:buSzPts val="2800"/>
              <a:buNone/>
              <a:defRPr sz="3724">
                <a:solidFill>
                  <a:schemeClr val="dk2"/>
                </a:solidFill>
              </a:defRPr>
            </a:lvl9pPr>
          </a:lstStyle>
          <a:p>
            <a:endParaRPr/>
          </a:p>
        </p:txBody>
      </p:sp>
      <p:sp>
        <p:nvSpPr>
          <p:cNvPr id="719" name="Google Shape;719;p18"/>
          <p:cNvSpPr txBox="1">
            <a:spLocks noGrp="1"/>
          </p:cNvSpPr>
          <p:nvPr>
            <p:ph type="subTitle" idx="1"/>
          </p:nvPr>
        </p:nvSpPr>
        <p:spPr>
          <a:xfrm>
            <a:off x="1249565" y="4259000"/>
            <a:ext cx="2854000" cy="1104400"/>
          </a:xfrm>
          <a:prstGeom prst="rect">
            <a:avLst/>
          </a:prstGeom>
        </p:spPr>
        <p:txBody>
          <a:bodyPr spcFirstLastPara="1" wrap="square" lIns="0" tIns="0" rIns="0" bIns="0" anchor="t" anchorCtr="0">
            <a:noAutofit/>
          </a:bodyPr>
          <a:lstStyle>
            <a:lvl1pPr lvl="0" algn="ctr" rtl="0">
              <a:lnSpc>
                <a:spcPct val="100000"/>
              </a:lnSpc>
              <a:spcBef>
                <a:spcPts val="0"/>
              </a:spcBef>
              <a:spcAft>
                <a:spcPts val="0"/>
              </a:spcAft>
              <a:buClr>
                <a:schemeClr val="accent1"/>
              </a:buClr>
              <a:buSzPts val="1800"/>
              <a:buFont typeface="Open Sans"/>
              <a:buNone/>
              <a:defRPr sz="2128"/>
            </a:lvl1pPr>
            <a:lvl2pPr lvl="1"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2pPr>
            <a:lvl3pPr lvl="2"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3pPr>
            <a:lvl4pPr lvl="3"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4pPr>
            <a:lvl5pPr lvl="4"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5pPr>
            <a:lvl6pPr lvl="5"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6pPr>
            <a:lvl7pPr lvl="6"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7pPr>
            <a:lvl8pPr lvl="7"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8pPr>
            <a:lvl9pPr lvl="8"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9pPr>
          </a:lstStyle>
          <a:p>
            <a:endParaRPr/>
          </a:p>
        </p:txBody>
      </p:sp>
      <p:sp>
        <p:nvSpPr>
          <p:cNvPr id="720" name="Google Shape;720;p18"/>
          <p:cNvSpPr txBox="1">
            <a:spLocks noGrp="1"/>
          </p:cNvSpPr>
          <p:nvPr>
            <p:ph type="subTitle" idx="2"/>
          </p:nvPr>
        </p:nvSpPr>
        <p:spPr>
          <a:xfrm>
            <a:off x="1695164" y="3528800"/>
            <a:ext cx="1962800" cy="4744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Clr>
                <a:schemeClr val="accent3"/>
              </a:buClr>
              <a:buSzPts val="2100"/>
              <a:buFont typeface="Exo"/>
              <a:buNone/>
              <a:defRPr b="1">
                <a:solidFill>
                  <a:schemeClr val="lt1"/>
                </a:solidFill>
              </a:defRPr>
            </a:lvl1pPr>
            <a:lvl2pPr lvl="1"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2pPr>
            <a:lvl3pPr lvl="2"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3pPr>
            <a:lvl4pPr lvl="3"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4pPr>
            <a:lvl5pPr lvl="4"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5pPr>
            <a:lvl6pPr lvl="5"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6pPr>
            <a:lvl7pPr lvl="6"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7pPr>
            <a:lvl8pPr lvl="7"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8pPr>
            <a:lvl9pPr lvl="8"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9pPr>
          </a:lstStyle>
          <a:p>
            <a:endParaRPr/>
          </a:p>
        </p:txBody>
      </p:sp>
      <p:sp>
        <p:nvSpPr>
          <p:cNvPr id="721" name="Google Shape;721;p18"/>
          <p:cNvSpPr txBox="1">
            <a:spLocks noGrp="1"/>
          </p:cNvSpPr>
          <p:nvPr>
            <p:ph type="subTitle" idx="3"/>
          </p:nvPr>
        </p:nvSpPr>
        <p:spPr>
          <a:xfrm>
            <a:off x="4667766" y="4259000"/>
            <a:ext cx="2854000" cy="1107600"/>
          </a:xfrm>
          <a:prstGeom prst="rect">
            <a:avLst/>
          </a:prstGeom>
        </p:spPr>
        <p:txBody>
          <a:bodyPr spcFirstLastPara="1" wrap="square" lIns="0" tIns="0" rIns="0" bIns="0" anchor="t" anchorCtr="0">
            <a:noAutofit/>
          </a:bodyPr>
          <a:lstStyle>
            <a:lvl1pPr lvl="0" algn="ctr" rtl="0">
              <a:lnSpc>
                <a:spcPct val="100000"/>
              </a:lnSpc>
              <a:spcBef>
                <a:spcPts val="0"/>
              </a:spcBef>
              <a:spcAft>
                <a:spcPts val="0"/>
              </a:spcAft>
              <a:buClr>
                <a:schemeClr val="accent1"/>
              </a:buClr>
              <a:buSzPts val="1800"/>
              <a:buFont typeface="Open Sans"/>
              <a:buNone/>
              <a:defRPr sz="2128"/>
            </a:lvl1pPr>
            <a:lvl2pPr lvl="1"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2pPr>
            <a:lvl3pPr lvl="2"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3pPr>
            <a:lvl4pPr lvl="3"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4pPr>
            <a:lvl5pPr lvl="4"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5pPr>
            <a:lvl6pPr lvl="5"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6pPr>
            <a:lvl7pPr lvl="6"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7pPr>
            <a:lvl8pPr lvl="7"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8pPr>
            <a:lvl9pPr lvl="8"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9pPr>
          </a:lstStyle>
          <a:p>
            <a:endParaRPr/>
          </a:p>
        </p:txBody>
      </p:sp>
      <p:sp>
        <p:nvSpPr>
          <p:cNvPr id="722" name="Google Shape;722;p18"/>
          <p:cNvSpPr txBox="1">
            <a:spLocks noGrp="1"/>
          </p:cNvSpPr>
          <p:nvPr>
            <p:ph type="subTitle" idx="4"/>
          </p:nvPr>
        </p:nvSpPr>
        <p:spPr>
          <a:xfrm>
            <a:off x="5112965" y="3528800"/>
            <a:ext cx="1963600" cy="4744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Clr>
                <a:schemeClr val="accent3"/>
              </a:buClr>
              <a:buSzPts val="2100"/>
              <a:buFont typeface="Exo"/>
              <a:buNone/>
              <a:defRPr b="1">
                <a:solidFill>
                  <a:schemeClr val="lt1"/>
                </a:solidFill>
              </a:defRPr>
            </a:lvl1pPr>
            <a:lvl2pPr lvl="1"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2pPr>
            <a:lvl3pPr lvl="2"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3pPr>
            <a:lvl4pPr lvl="3"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4pPr>
            <a:lvl5pPr lvl="4"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5pPr>
            <a:lvl6pPr lvl="5"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6pPr>
            <a:lvl7pPr lvl="6"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7pPr>
            <a:lvl8pPr lvl="7"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8pPr>
            <a:lvl9pPr lvl="8"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9pPr>
          </a:lstStyle>
          <a:p>
            <a:endParaRPr/>
          </a:p>
        </p:txBody>
      </p:sp>
      <p:sp>
        <p:nvSpPr>
          <p:cNvPr id="723" name="Google Shape;723;p18"/>
          <p:cNvSpPr txBox="1">
            <a:spLocks noGrp="1"/>
          </p:cNvSpPr>
          <p:nvPr>
            <p:ph type="subTitle" idx="5"/>
          </p:nvPr>
        </p:nvSpPr>
        <p:spPr>
          <a:xfrm>
            <a:off x="8085266" y="4259000"/>
            <a:ext cx="2854000" cy="1107600"/>
          </a:xfrm>
          <a:prstGeom prst="rect">
            <a:avLst/>
          </a:prstGeom>
        </p:spPr>
        <p:txBody>
          <a:bodyPr spcFirstLastPara="1" wrap="square" lIns="0" tIns="0" rIns="0" bIns="0" anchor="t" anchorCtr="0">
            <a:noAutofit/>
          </a:bodyPr>
          <a:lstStyle>
            <a:lvl1pPr lvl="0" algn="ctr" rtl="0">
              <a:lnSpc>
                <a:spcPct val="100000"/>
              </a:lnSpc>
              <a:spcBef>
                <a:spcPts val="0"/>
              </a:spcBef>
              <a:spcAft>
                <a:spcPts val="0"/>
              </a:spcAft>
              <a:buClr>
                <a:schemeClr val="accent1"/>
              </a:buClr>
              <a:buSzPts val="1800"/>
              <a:buFont typeface="Open Sans"/>
              <a:buNone/>
              <a:defRPr sz="2128"/>
            </a:lvl1pPr>
            <a:lvl2pPr lvl="1"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2pPr>
            <a:lvl3pPr lvl="2"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3pPr>
            <a:lvl4pPr lvl="3"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4pPr>
            <a:lvl5pPr lvl="4"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5pPr>
            <a:lvl6pPr lvl="5"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6pPr>
            <a:lvl7pPr lvl="6"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7pPr>
            <a:lvl8pPr lvl="7"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8pPr>
            <a:lvl9pPr lvl="8" algn="ctr" rtl="0">
              <a:lnSpc>
                <a:spcPct val="100000"/>
              </a:lnSpc>
              <a:spcBef>
                <a:spcPts val="0"/>
              </a:spcBef>
              <a:spcAft>
                <a:spcPts val="0"/>
              </a:spcAft>
              <a:buClr>
                <a:schemeClr val="accent1"/>
              </a:buClr>
              <a:buSzPts val="1400"/>
              <a:buFont typeface="Open Sans"/>
              <a:buNone/>
              <a:defRPr>
                <a:solidFill>
                  <a:schemeClr val="accent1"/>
                </a:solidFill>
                <a:latin typeface="Open Sans"/>
                <a:ea typeface="Open Sans"/>
                <a:cs typeface="Open Sans"/>
                <a:sym typeface="Open Sans"/>
              </a:defRPr>
            </a:lvl9pPr>
          </a:lstStyle>
          <a:p>
            <a:endParaRPr/>
          </a:p>
        </p:txBody>
      </p:sp>
      <p:sp>
        <p:nvSpPr>
          <p:cNvPr id="724" name="Google Shape;724;p18"/>
          <p:cNvSpPr txBox="1">
            <a:spLocks noGrp="1"/>
          </p:cNvSpPr>
          <p:nvPr>
            <p:ph type="subTitle" idx="6"/>
          </p:nvPr>
        </p:nvSpPr>
        <p:spPr>
          <a:xfrm>
            <a:off x="8530866" y="3528800"/>
            <a:ext cx="1962800" cy="4744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Clr>
                <a:schemeClr val="accent3"/>
              </a:buClr>
              <a:buSzPts val="2100"/>
              <a:buFont typeface="Exo"/>
              <a:buNone/>
              <a:defRPr b="1">
                <a:solidFill>
                  <a:schemeClr val="lt1"/>
                </a:solidFill>
              </a:defRPr>
            </a:lvl1pPr>
            <a:lvl2pPr lvl="1"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2pPr>
            <a:lvl3pPr lvl="2"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3pPr>
            <a:lvl4pPr lvl="3"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4pPr>
            <a:lvl5pPr lvl="4"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5pPr>
            <a:lvl6pPr lvl="5"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6pPr>
            <a:lvl7pPr lvl="6"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7pPr>
            <a:lvl8pPr lvl="7"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8pPr>
            <a:lvl9pPr lvl="8" algn="ctr" rtl="0">
              <a:lnSpc>
                <a:spcPct val="100000"/>
              </a:lnSpc>
              <a:spcBef>
                <a:spcPts val="0"/>
              </a:spcBef>
              <a:spcAft>
                <a:spcPts val="0"/>
              </a:spcAft>
              <a:buClr>
                <a:schemeClr val="accent3"/>
              </a:buClr>
              <a:buSzPts val="1400"/>
              <a:buFont typeface="Exo"/>
              <a:buNone/>
              <a:defRPr b="1">
                <a:solidFill>
                  <a:schemeClr val="accent3"/>
                </a:solidFill>
                <a:latin typeface="Exo"/>
                <a:ea typeface="Exo"/>
                <a:cs typeface="Exo"/>
                <a:sym typeface="Exo"/>
              </a:defRPr>
            </a:lvl9pPr>
          </a:lstStyle>
          <a:p>
            <a:endParaRPr/>
          </a:p>
        </p:txBody>
      </p:sp>
    </p:spTree>
    <p:extLst>
      <p:ext uri="{BB962C8B-B14F-4D97-AF65-F5344CB8AC3E}">
        <p14:creationId xmlns:p14="http://schemas.microsoft.com/office/powerpoint/2010/main" val="11902045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ackground ">
  <p:cSld name="Background ">
    <p:spTree>
      <p:nvGrpSpPr>
        <p:cNvPr id="1" name="Shape 1471"/>
        <p:cNvGrpSpPr/>
        <p:nvPr/>
      </p:nvGrpSpPr>
      <p:grpSpPr>
        <a:xfrm>
          <a:off x="0" y="0"/>
          <a:ext cx="0" cy="0"/>
          <a:chOff x="0" y="0"/>
          <a:chExt cx="0" cy="0"/>
        </a:xfrm>
      </p:grpSpPr>
      <p:grpSp>
        <p:nvGrpSpPr>
          <p:cNvPr id="1472" name="Google Shape;1472;p34"/>
          <p:cNvGrpSpPr/>
          <p:nvPr/>
        </p:nvGrpSpPr>
        <p:grpSpPr>
          <a:xfrm>
            <a:off x="-200" y="18400"/>
            <a:ext cx="12192000" cy="6821200"/>
            <a:chOff x="-150" y="13800"/>
            <a:chExt cx="9144000" cy="5115900"/>
          </a:xfrm>
        </p:grpSpPr>
        <p:grpSp>
          <p:nvGrpSpPr>
            <p:cNvPr id="1473" name="Google Shape;1473;p34"/>
            <p:cNvGrpSpPr/>
            <p:nvPr/>
          </p:nvGrpSpPr>
          <p:grpSpPr>
            <a:xfrm>
              <a:off x="318911" y="13800"/>
              <a:ext cx="8506178" cy="5115900"/>
              <a:chOff x="318911" y="-66425"/>
              <a:chExt cx="8506178" cy="5115900"/>
            </a:xfrm>
          </p:grpSpPr>
          <p:cxnSp>
            <p:nvCxnSpPr>
              <p:cNvPr id="1474" name="Google Shape;1474;p34"/>
              <p:cNvCxnSpPr/>
              <p:nvPr/>
            </p:nvCxnSpPr>
            <p:spPr>
              <a:xfrm>
                <a:off x="3189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75" name="Google Shape;1475;p34"/>
              <p:cNvCxnSpPr/>
              <p:nvPr/>
            </p:nvCxnSpPr>
            <p:spPr>
              <a:xfrm>
                <a:off x="7055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76" name="Google Shape;1476;p34"/>
              <p:cNvCxnSpPr/>
              <p:nvPr/>
            </p:nvCxnSpPr>
            <p:spPr>
              <a:xfrm>
                <a:off x="10922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77" name="Google Shape;1477;p34"/>
              <p:cNvCxnSpPr/>
              <p:nvPr/>
            </p:nvCxnSpPr>
            <p:spPr>
              <a:xfrm>
                <a:off x="14788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78" name="Google Shape;1478;p34"/>
              <p:cNvCxnSpPr/>
              <p:nvPr/>
            </p:nvCxnSpPr>
            <p:spPr>
              <a:xfrm>
                <a:off x="1865489"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79" name="Google Shape;1479;p34"/>
              <p:cNvCxnSpPr/>
              <p:nvPr/>
            </p:nvCxnSpPr>
            <p:spPr>
              <a:xfrm>
                <a:off x="2252133"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80" name="Google Shape;1480;p34"/>
              <p:cNvCxnSpPr/>
              <p:nvPr/>
            </p:nvCxnSpPr>
            <p:spPr>
              <a:xfrm>
                <a:off x="2638778"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81" name="Google Shape;1481;p34"/>
              <p:cNvCxnSpPr/>
              <p:nvPr/>
            </p:nvCxnSpPr>
            <p:spPr>
              <a:xfrm>
                <a:off x="3025422"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82" name="Google Shape;1482;p34"/>
              <p:cNvCxnSpPr/>
              <p:nvPr/>
            </p:nvCxnSpPr>
            <p:spPr>
              <a:xfrm>
                <a:off x="3412067"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83" name="Google Shape;1483;p34"/>
              <p:cNvCxnSpPr/>
              <p:nvPr/>
            </p:nvCxnSpPr>
            <p:spPr>
              <a:xfrm>
                <a:off x="37987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84" name="Google Shape;1484;p34"/>
              <p:cNvCxnSpPr/>
              <p:nvPr/>
            </p:nvCxnSpPr>
            <p:spPr>
              <a:xfrm>
                <a:off x="41853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85" name="Google Shape;1485;p34"/>
              <p:cNvCxnSpPr/>
              <p:nvPr/>
            </p:nvCxnSpPr>
            <p:spPr>
              <a:xfrm>
                <a:off x="45720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86" name="Google Shape;1486;p34"/>
              <p:cNvCxnSpPr/>
              <p:nvPr/>
            </p:nvCxnSpPr>
            <p:spPr>
              <a:xfrm>
                <a:off x="49586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87" name="Google Shape;1487;p34"/>
              <p:cNvCxnSpPr/>
              <p:nvPr/>
            </p:nvCxnSpPr>
            <p:spPr>
              <a:xfrm>
                <a:off x="5345289"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88" name="Google Shape;1488;p34"/>
              <p:cNvCxnSpPr/>
              <p:nvPr/>
            </p:nvCxnSpPr>
            <p:spPr>
              <a:xfrm>
                <a:off x="5731933"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89" name="Google Shape;1489;p34"/>
              <p:cNvCxnSpPr/>
              <p:nvPr/>
            </p:nvCxnSpPr>
            <p:spPr>
              <a:xfrm>
                <a:off x="6118578"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90" name="Google Shape;1490;p34"/>
              <p:cNvCxnSpPr/>
              <p:nvPr/>
            </p:nvCxnSpPr>
            <p:spPr>
              <a:xfrm>
                <a:off x="6505222"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91" name="Google Shape;1491;p34"/>
              <p:cNvCxnSpPr/>
              <p:nvPr/>
            </p:nvCxnSpPr>
            <p:spPr>
              <a:xfrm>
                <a:off x="6891867"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92" name="Google Shape;1492;p34"/>
              <p:cNvCxnSpPr/>
              <p:nvPr/>
            </p:nvCxnSpPr>
            <p:spPr>
              <a:xfrm>
                <a:off x="72785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93" name="Google Shape;1493;p34"/>
              <p:cNvCxnSpPr/>
              <p:nvPr/>
            </p:nvCxnSpPr>
            <p:spPr>
              <a:xfrm>
                <a:off x="76651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94" name="Google Shape;1494;p34"/>
              <p:cNvCxnSpPr/>
              <p:nvPr/>
            </p:nvCxnSpPr>
            <p:spPr>
              <a:xfrm>
                <a:off x="80518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95" name="Google Shape;1495;p34"/>
              <p:cNvCxnSpPr/>
              <p:nvPr/>
            </p:nvCxnSpPr>
            <p:spPr>
              <a:xfrm>
                <a:off x="84384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496" name="Google Shape;1496;p34"/>
              <p:cNvCxnSpPr/>
              <p:nvPr/>
            </p:nvCxnSpPr>
            <p:spPr>
              <a:xfrm>
                <a:off x="8825089" y="-66425"/>
                <a:ext cx="0" cy="5115900"/>
              </a:xfrm>
              <a:prstGeom prst="straightConnector1">
                <a:avLst/>
              </a:prstGeom>
              <a:noFill/>
              <a:ln w="9525" cap="flat" cmpd="sng">
                <a:solidFill>
                  <a:srgbClr val="4D3B60"/>
                </a:solidFill>
                <a:prstDash val="solid"/>
                <a:round/>
                <a:headEnd type="none" w="med" len="med"/>
                <a:tailEnd type="none" w="med" len="med"/>
              </a:ln>
            </p:spPr>
          </p:cxnSp>
        </p:grpSp>
        <p:cxnSp>
          <p:nvCxnSpPr>
            <p:cNvPr id="1497" name="Google Shape;1497;p34"/>
            <p:cNvCxnSpPr/>
            <p:nvPr/>
          </p:nvCxnSpPr>
          <p:spPr>
            <a:xfrm>
              <a:off x="-150" y="319350"/>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498" name="Google Shape;1498;p34"/>
            <p:cNvCxnSpPr/>
            <p:nvPr/>
          </p:nvCxnSpPr>
          <p:spPr>
            <a:xfrm>
              <a:off x="-150" y="667692"/>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499" name="Google Shape;1499;p34"/>
            <p:cNvCxnSpPr/>
            <p:nvPr/>
          </p:nvCxnSpPr>
          <p:spPr>
            <a:xfrm>
              <a:off x="-150" y="1016035"/>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00" name="Google Shape;1500;p34"/>
            <p:cNvCxnSpPr/>
            <p:nvPr/>
          </p:nvCxnSpPr>
          <p:spPr>
            <a:xfrm>
              <a:off x="-150" y="1364377"/>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01" name="Google Shape;1501;p34"/>
            <p:cNvCxnSpPr/>
            <p:nvPr/>
          </p:nvCxnSpPr>
          <p:spPr>
            <a:xfrm>
              <a:off x="-150" y="1712719"/>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02" name="Google Shape;1502;p34"/>
            <p:cNvCxnSpPr/>
            <p:nvPr/>
          </p:nvCxnSpPr>
          <p:spPr>
            <a:xfrm>
              <a:off x="-150" y="2061062"/>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03" name="Google Shape;1503;p34"/>
            <p:cNvCxnSpPr/>
            <p:nvPr/>
          </p:nvCxnSpPr>
          <p:spPr>
            <a:xfrm>
              <a:off x="-150" y="2409404"/>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04" name="Google Shape;1504;p34"/>
            <p:cNvCxnSpPr/>
            <p:nvPr/>
          </p:nvCxnSpPr>
          <p:spPr>
            <a:xfrm>
              <a:off x="-150" y="2757746"/>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05" name="Google Shape;1505;p34"/>
            <p:cNvCxnSpPr/>
            <p:nvPr/>
          </p:nvCxnSpPr>
          <p:spPr>
            <a:xfrm>
              <a:off x="-150" y="3106088"/>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06" name="Google Shape;1506;p34"/>
            <p:cNvCxnSpPr/>
            <p:nvPr/>
          </p:nvCxnSpPr>
          <p:spPr>
            <a:xfrm>
              <a:off x="-150" y="3454431"/>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07" name="Google Shape;1507;p34"/>
            <p:cNvCxnSpPr/>
            <p:nvPr/>
          </p:nvCxnSpPr>
          <p:spPr>
            <a:xfrm>
              <a:off x="-150" y="3802773"/>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08" name="Google Shape;1508;p34"/>
            <p:cNvCxnSpPr/>
            <p:nvPr/>
          </p:nvCxnSpPr>
          <p:spPr>
            <a:xfrm>
              <a:off x="-150" y="4151115"/>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09" name="Google Shape;1509;p34"/>
            <p:cNvCxnSpPr/>
            <p:nvPr/>
          </p:nvCxnSpPr>
          <p:spPr>
            <a:xfrm>
              <a:off x="-150" y="4499458"/>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10" name="Google Shape;1510;p34"/>
            <p:cNvCxnSpPr/>
            <p:nvPr/>
          </p:nvCxnSpPr>
          <p:spPr>
            <a:xfrm>
              <a:off x="-150" y="4847800"/>
              <a:ext cx="9144000" cy="0"/>
            </a:xfrm>
            <a:prstGeom prst="straightConnector1">
              <a:avLst/>
            </a:prstGeom>
            <a:noFill/>
            <a:ln w="9525" cap="flat" cmpd="sng">
              <a:solidFill>
                <a:srgbClr val="4D3B60"/>
              </a:solidFill>
              <a:prstDash val="solid"/>
              <a:round/>
              <a:headEnd type="none" w="med" len="med"/>
              <a:tailEnd type="none" w="med" len="med"/>
            </a:ln>
          </p:spPr>
        </p:cxnSp>
      </p:grpSp>
      <p:sp>
        <p:nvSpPr>
          <p:cNvPr id="1511" name="Google Shape;1511;p34"/>
          <p:cNvSpPr/>
          <p:nvPr/>
        </p:nvSpPr>
        <p:spPr>
          <a:xfrm flipH="1">
            <a:off x="766577" y="3182438"/>
            <a:ext cx="6040880" cy="555321"/>
          </a:xfrm>
          <a:custGeom>
            <a:avLst/>
            <a:gdLst/>
            <a:ahLst/>
            <a:cxnLst/>
            <a:rect l="l" t="t" r="r" b="b"/>
            <a:pathLst>
              <a:path w="257497" h="23671" extrusionOk="0">
                <a:moveTo>
                  <a:pt x="27633" y="1"/>
                </a:moveTo>
                <a:cubicBezTo>
                  <a:pt x="25731" y="1"/>
                  <a:pt x="23830" y="40"/>
                  <a:pt x="21931" y="120"/>
                </a:cubicBezTo>
                <a:cubicBezTo>
                  <a:pt x="21624" y="133"/>
                  <a:pt x="21257" y="137"/>
                  <a:pt x="20846" y="137"/>
                </a:cubicBezTo>
                <a:cubicBezTo>
                  <a:pt x="20109" y="137"/>
                  <a:pt x="19228" y="124"/>
                  <a:pt x="18276" y="124"/>
                </a:cubicBezTo>
                <a:cubicBezTo>
                  <a:pt x="14353" y="124"/>
                  <a:pt x="9245" y="349"/>
                  <a:pt x="8251" y="2656"/>
                </a:cubicBezTo>
                <a:cubicBezTo>
                  <a:pt x="7703" y="3954"/>
                  <a:pt x="953" y="22313"/>
                  <a:pt x="0" y="22384"/>
                </a:cubicBezTo>
                <a:cubicBezTo>
                  <a:pt x="4904" y="22064"/>
                  <a:pt x="10033" y="21938"/>
                  <a:pt x="15314" y="21938"/>
                </a:cubicBezTo>
                <a:cubicBezTo>
                  <a:pt x="34886" y="21938"/>
                  <a:pt x="56550" y="23671"/>
                  <a:pt x="76616" y="23671"/>
                </a:cubicBezTo>
                <a:cubicBezTo>
                  <a:pt x="84945" y="23671"/>
                  <a:pt x="92998" y="23372"/>
                  <a:pt x="100513" y="22527"/>
                </a:cubicBezTo>
                <a:cubicBezTo>
                  <a:pt x="105763" y="21932"/>
                  <a:pt x="111002" y="20980"/>
                  <a:pt x="116288" y="20741"/>
                </a:cubicBezTo>
                <a:cubicBezTo>
                  <a:pt x="117304" y="20694"/>
                  <a:pt x="118319" y="20673"/>
                  <a:pt x="119334" y="20673"/>
                </a:cubicBezTo>
                <a:cubicBezTo>
                  <a:pt x="127230" y="20673"/>
                  <a:pt x="135105" y="21956"/>
                  <a:pt x="143018" y="22146"/>
                </a:cubicBezTo>
                <a:cubicBezTo>
                  <a:pt x="143758" y="22163"/>
                  <a:pt x="144498" y="22171"/>
                  <a:pt x="145239" y="22171"/>
                </a:cubicBezTo>
                <a:cubicBezTo>
                  <a:pt x="150270" y="22171"/>
                  <a:pt x="155294" y="21820"/>
                  <a:pt x="160318" y="21622"/>
                </a:cubicBezTo>
                <a:cubicBezTo>
                  <a:pt x="174093" y="21099"/>
                  <a:pt x="252079" y="21515"/>
                  <a:pt x="257318" y="19551"/>
                </a:cubicBezTo>
                <a:cubicBezTo>
                  <a:pt x="257497" y="16324"/>
                  <a:pt x="200978" y="18003"/>
                  <a:pt x="199513" y="15122"/>
                </a:cubicBezTo>
                <a:cubicBezTo>
                  <a:pt x="199204" y="14503"/>
                  <a:pt x="198846" y="13883"/>
                  <a:pt x="198263" y="13491"/>
                </a:cubicBezTo>
                <a:cubicBezTo>
                  <a:pt x="197560" y="13002"/>
                  <a:pt x="196656" y="12943"/>
                  <a:pt x="195810" y="12883"/>
                </a:cubicBezTo>
                <a:cubicBezTo>
                  <a:pt x="177757" y="11825"/>
                  <a:pt x="159684" y="11296"/>
                  <a:pt x="141606" y="11296"/>
                </a:cubicBezTo>
                <a:cubicBezTo>
                  <a:pt x="135278" y="11296"/>
                  <a:pt x="128950" y="11361"/>
                  <a:pt x="122623" y="11490"/>
                </a:cubicBezTo>
                <a:cubicBezTo>
                  <a:pt x="117854" y="11589"/>
                  <a:pt x="113070" y="11723"/>
                  <a:pt x="108293" y="11723"/>
                </a:cubicBezTo>
                <a:cubicBezTo>
                  <a:pt x="101561" y="11723"/>
                  <a:pt x="94841" y="11457"/>
                  <a:pt x="88190" y="10454"/>
                </a:cubicBezTo>
                <a:cubicBezTo>
                  <a:pt x="77248" y="8823"/>
                  <a:pt x="66711" y="5216"/>
                  <a:pt x="55888" y="2942"/>
                </a:cubicBezTo>
                <a:cubicBezTo>
                  <a:pt x="46605" y="988"/>
                  <a:pt x="37115" y="1"/>
                  <a:pt x="27633" y="1"/>
                </a:cubicBezTo>
                <a:close/>
              </a:path>
            </a:pathLst>
          </a:custGeom>
          <a:solidFill>
            <a:srgbClr val="4D3B60">
              <a:alpha val="59550"/>
            </a:srgbClr>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1512" name="Google Shape;1512;p34"/>
          <p:cNvGrpSpPr/>
          <p:nvPr/>
        </p:nvGrpSpPr>
        <p:grpSpPr>
          <a:xfrm flipH="1">
            <a:off x="678616" y="289315"/>
            <a:ext cx="6295860" cy="3379781"/>
            <a:chOff x="418241" y="216981"/>
            <a:chExt cx="8413926" cy="4516813"/>
          </a:xfrm>
        </p:grpSpPr>
        <p:sp>
          <p:nvSpPr>
            <p:cNvPr id="1513" name="Google Shape;1513;p34"/>
            <p:cNvSpPr/>
            <p:nvPr/>
          </p:nvSpPr>
          <p:spPr>
            <a:xfrm>
              <a:off x="418241" y="254294"/>
              <a:ext cx="8413926" cy="4479501"/>
            </a:xfrm>
            <a:custGeom>
              <a:avLst/>
              <a:gdLst/>
              <a:ahLst/>
              <a:cxnLst/>
              <a:rect l="l" t="t" r="r" b="b"/>
              <a:pathLst>
                <a:path w="268344" h="142864" extrusionOk="0">
                  <a:moveTo>
                    <a:pt x="252877" y="1"/>
                  </a:moveTo>
                  <a:lnTo>
                    <a:pt x="252877" y="1"/>
                  </a:lnTo>
                  <a:cubicBezTo>
                    <a:pt x="253699" y="3668"/>
                    <a:pt x="251532" y="7538"/>
                    <a:pt x="247401" y="7942"/>
                  </a:cubicBezTo>
                  <a:cubicBezTo>
                    <a:pt x="247184" y="7963"/>
                    <a:pt x="246970" y="7974"/>
                    <a:pt x="246760" y="7974"/>
                  </a:cubicBezTo>
                  <a:cubicBezTo>
                    <a:pt x="244817" y="7974"/>
                    <a:pt x="243130" y="7101"/>
                    <a:pt x="241733" y="5704"/>
                  </a:cubicBezTo>
                  <a:cubicBezTo>
                    <a:pt x="240341" y="4332"/>
                    <a:pt x="237917" y="547"/>
                    <a:pt x="235509" y="547"/>
                  </a:cubicBezTo>
                  <a:cubicBezTo>
                    <a:pt x="234992" y="547"/>
                    <a:pt x="234476" y="722"/>
                    <a:pt x="233970" y="1132"/>
                  </a:cubicBezTo>
                  <a:cubicBezTo>
                    <a:pt x="234147" y="4340"/>
                    <a:pt x="231873" y="7248"/>
                    <a:pt x="228671" y="7248"/>
                  </a:cubicBezTo>
                  <a:cubicBezTo>
                    <a:pt x="228212" y="7248"/>
                    <a:pt x="227735" y="7188"/>
                    <a:pt x="227243" y="7061"/>
                  </a:cubicBezTo>
                  <a:cubicBezTo>
                    <a:pt x="224850" y="6454"/>
                    <a:pt x="224124" y="4752"/>
                    <a:pt x="222945" y="2799"/>
                  </a:cubicBezTo>
                  <a:cubicBezTo>
                    <a:pt x="221733" y="779"/>
                    <a:pt x="219647" y="247"/>
                    <a:pt x="217490" y="247"/>
                  </a:cubicBezTo>
                  <a:cubicBezTo>
                    <a:pt x="216595" y="247"/>
                    <a:pt x="215687" y="338"/>
                    <a:pt x="214825" y="453"/>
                  </a:cubicBezTo>
                  <a:cubicBezTo>
                    <a:pt x="214361" y="2978"/>
                    <a:pt x="213134" y="5478"/>
                    <a:pt x="210622" y="6502"/>
                  </a:cubicBezTo>
                  <a:cubicBezTo>
                    <a:pt x="209949" y="6776"/>
                    <a:pt x="209224" y="6913"/>
                    <a:pt x="208502" y="6913"/>
                  </a:cubicBezTo>
                  <a:cubicBezTo>
                    <a:pt x="207064" y="6913"/>
                    <a:pt x="205636" y="6373"/>
                    <a:pt x="204645" y="5311"/>
                  </a:cubicBezTo>
                  <a:cubicBezTo>
                    <a:pt x="204443" y="4097"/>
                    <a:pt x="204312" y="2870"/>
                    <a:pt x="204312" y="1608"/>
                  </a:cubicBezTo>
                  <a:lnTo>
                    <a:pt x="198775" y="2061"/>
                  </a:lnTo>
                  <a:cubicBezTo>
                    <a:pt x="199264" y="5704"/>
                    <a:pt x="198847" y="10431"/>
                    <a:pt x="194239" y="10657"/>
                  </a:cubicBezTo>
                  <a:cubicBezTo>
                    <a:pt x="194128" y="10662"/>
                    <a:pt x="194018" y="10665"/>
                    <a:pt x="193910" y="10665"/>
                  </a:cubicBezTo>
                  <a:cubicBezTo>
                    <a:pt x="189088" y="10665"/>
                    <a:pt x="187323" y="5543"/>
                    <a:pt x="186310" y="1561"/>
                  </a:cubicBezTo>
                  <a:cubicBezTo>
                    <a:pt x="185874" y="1573"/>
                    <a:pt x="185440" y="1578"/>
                    <a:pt x="185005" y="1578"/>
                  </a:cubicBezTo>
                  <a:cubicBezTo>
                    <a:pt x="183511" y="1578"/>
                    <a:pt x="182021" y="1522"/>
                    <a:pt x="180532" y="1522"/>
                  </a:cubicBezTo>
                  <a:cubicBezTo>
                    <a:pt x="180334" y="1522"/>
                    <a:pt x="180137" y="1523"/>
                    <a:pt x="179940" y="1525"/>
                  </a:cubicBezTo>
                  <a:cubicBezTo>
                    <a:pt x="181130" y="5347"/>
                    <a:pt x="178416" y="10788"/>
                    <a:pt x="174415" y="11359"/>
                  </a:cubicBezTo>
                  <a:cubicBezTo>
                    <a:pt x="174168" y="11393"/>
                    <a:pt x="173926" y="11410"/>
                    <a:pt x="173688" y="11410"/>
                  </a:cubicBezTo>
                  <a:cubicBezTo>
                    <a:pt x="169180" y="11410"/>
                    <a:pt x="166363" y="5498"/>
                    <a:pt x="166974" y="1358"/>
                  </a:cubicBezTo>
                  <a:cubicBezTo>
                    <a:pt x="166590" y="1311"/>
                    <a:pt x="166207" y="1288"/>
                    <a:pt x="165827" y="1288"/>
                  </a:cubicBezTo>
                  <a:cubicBezTo>
                    <a:pt x="162511" y="1288"/>
                    <a:pt x="159382" y="3027"/>
                    <a:pt x="156818" y="5121"/>
                  </a:cubicBezTo>
                  <a:cubicBezTo>
                    <a:pt x="155080" y="6549"/>
                    <a:pt x="153472" y="8764"/>
                    <a:pt x="151079" y="9038"/>
                  </a:cubicBezTo>
                  <a:cubicBezTo>
                    <a:pt x="150889" y="9059"/>
                    <a:pt x="150700" y="9069"/>
                    <a:pt x="150514" y="9069"/>
                  </a:cubicBezTo>
                  <a:cubicBezTo>
                    <a:pt x="146993" y="9069"/>
                    <a:pt x="144220" y="5432"/>
                    <a:pt x="143757" y="2085"/>
                  </a:cubicBezTo>
                  <a:cubicBezTo>
                    <a:pt x="142238" y="2420"/>
                    <a:pt x="140722" y="2585"/>
                    <a:pt x="139201" y="2585"/>
                  </a:cubicBezTo>
                  <a:cubicBezTo>
                    <a:pt x="137967" y="2585"/>
                    <a:pt x="136729" y="2476"/>
                    <a:pt x="135482" y="2263"/>
                  </a:cubicBezTo>
                  <a:cubicBezTo>
                    <a:pt x="134567" y="5723"/>
                    <a:pt x="131689" y="9529"/>
                    <a:pt x="127939" y="9529"/>
                  </a:cubicBezTo>
                  <a:cubicBezTo>
                    <a:pt x="127882" y="9529"/>
                    <a:pt x="127824" y="9528"/>
                    <a:pt x="127767" y="9526"/>
                  </a:cubicBezTo>
                  <a:cubicBezTo>
                    <a:pt x="123885" y="9407"/>
                    <a:pt x="121552" y="5180"/>
                    <a:pt x="121016" y="1656"/>
                  </a:cubicBezTo>
                  <a:cubicBezTo>
                    <a:pt x="118694" y="1620"/>
                    <a:pt x="116360" y="1596"/>
                    <a:pt x="114039" y="1561"/>
                  </a:cubicBezTo>
                  <a:lnTo>
                    <a:pt x="114039" y="1561"/>
                  </a:lnTo>
                  <a:cubicBezTo>
                    <a:pt x="114955" y="4716"/>
                    <a:pt x="113027" y="9026"/>
                    <a:pt x="109848" y="9919"/>
                  </a:cubicBezTo>
                  <a:cubicBezTo>
                    <a:pt x="109421" y="10041"/>
                    <a:pt x="109010" y="10098"/>
                    <a:pt x="108615" y="10098"/>
                  </a:cubicBezTo>
                  <a:cubicBezTo>
                    <a:pt x="104913" y="10098"/>
                    <a:pt x="102597" y="5108"/>
                    <a:pt x="102263" y="1644"/>
                  </a:cubicBezTo>
                  <a:cubicBezTo>
                    <a:pt x="99608" y="1561"/>
                    <a:pt x="96953" y="1501"/>
                    <a:pt x="94298" y="1430"/>
                  </a:cubicBezTo>
                  <a:cubicBezTo>
                    <a:pt x="93917" y="4918"/>
                    <a:pt x="91310" y="9145"/>
                    <a:pt x="87607" y="9240"/>
                  </a:cubicBezTo>
                  <a:cubicBezTo>
                    <a:pt x="87555" y="9242"/>
                    <a:pt x="87503" y="9242"/>
                    <a:pt x="87451" y="9242"/>
                  </a:cubicBezTo>
                  <a:cubicBezTo>
                    <a:pt x="83694" y="9242"/>
                    <a:pt x="81263" y="5430"/>
                    <a:pt x="81451" y="1965"/>
                  </a:cubicBezTo>
                  <a:lnTo>
                    <a:pt x="81451" y="1965"/>
                  </a:lnTo>
                  <a:cubicBezTo>
                    <a:pt x="79756" y="2208"/>
                    <a:pt x="78067" y="2324"/>
                    <a:pt x="76371" y="2324"/>
                  </a:cubicBezTo>
                  <a:cubicBezTo>
                    <a:pt x="75732" y="2324"/>
                    <a:pt x="75092" y="2308"/>
                    <a:pt x="74450" y="2275"/>
                  </a:cubicBezTo>
                  <a:lnTo>
                    <a:pt x="74450" y="2275"/>
                  </a:lnTo>
                  <a:cubicBezTo>
                    <a:pt x="74587" y="5677"/>
                    <a:pt x="72010" y="9057"/>
                    <a:pt x="68439" y="9057"/>
                  </a:cubicBezTo>
                  <a:cubicBezTo>
                    <a:pt x="68286" y="9057"/>
                    <a:pt x="68130" y="9051"/>
                    <a:pt x="67973" y="9038"/>
                  </a:cubicBezTo>
                  <a:cubicBezTo>
                    <a:pt x="64402" y="8752"/>
                    <a:pt x="62032" y="5168"/>
                    <a:pt x="62461" y="1823"/>
                  </a:cubicBezTo>
                  <a:cubicBezTo>
                    <a:pt x="60008" y="1596"/>
                    <a:pt x="57555" y="1370"/>
                    <a:pt x="55079" y="1144"/>
                  </a:cubicBezTo>
                  <a:lnTo>
                    <a:pt x="55079" y="1144"/>
                  </a:lnTo>
                  <a:cubicBezTo>
                    <a:pt x="55900" y="4811"/>
                    <a:pt x="53745" y="8681"/>
                    <a:pt x="49602" y="9085"/>
                  </a:cubicBezTo>
                  <a:cubicBezTo>
                    <a:pt x="49386" y="9106"/>
                    <a:pt x="49172" y="9117"/>
                    <a:pt x="48961" y="9117"/>
                  </a:cubicBezTo>
                  <a:cubicBezTo>
                    <a:pt x="47018" y="9117"/>
                    <a:pt x="45331" y="8243"/>
                    <a:pt x="43935" y="6847"/>
                  </a:cubicBezTo>
                  <a:cubicBezTo>
                    <a:pt x="42553" y="5475"/>
                    <a:pt x="40130" y="1690"/>
                    <a:pt x="37722" y="1690"/>
                  </a:cubicBezTo>
                  <a:cubicBezTo>
                    <a:pt x="37205" y="1690"/>
                    <a:pt x="36689" y="1865"/>
                    <a:pt x="36184" y="2275"/>
                  </a:cubicBezTo>
                  <a:cubicBezTo>
                    <a:pt x="36350" y="5483"/>
                    <a:pt x="34084" y="8391"/>
                    <a:pt x="30884" y="8391"/>
                  </a:cubicBezTo>
                  <a:cubicBezTo>
                    <a:pt x="30426" y="8391"/>
                    <a:pt x="29948" y="8331"/>
                    <a:pt x="29457" y="8204"/>
                  </a:cubicBezTo>
                  <a:cubicBezTo>
                    <a:pt x="27064" y="7597"/>
                    <a:pt x="26325" y="5895"/>
                    <a:pt x="25159" y="3942"/>
                  </a:cubicBezTo>
                  <a:cubicBezTo>
                    <a:pt x="23947" y="1922"/>
                    <a:pt x="21861" y="1390"/>
                    <a:pt x="19699" y="1390"/>
                  </a:cubicBezTo>
                  <a:cubicBezTo>
                    <a:pt x="18802" y="1390"/>
                    <a:pt x="17892" y="1481"/>
                    <a:pt x="17027" y="1596"/>
                  </a:cubicBezTo>
                  <a:cubicBezTo>
                    <a:pt x="16562" y="4121"/>
                    <a:pt x="15348" y="6621"/>
                    <a:pt x="12836" y="7657"/>
                  </a:cubicBezTo>
                  <a:cubicBezTo>
                    <a:pt x="12163" y="7931"/>
                    <a:pt x="11436" y="8067"/>
                    <a:pt x="10711" y="8067"/>
                  </a:cubicBezTo>
                  <a:cubicBezTo>
                    <a:pt x="9072" y="8067"/>
                    <a:pt x="7440" y="7372"/>
                    <a:pt x="6466" y="6002"/>
                  </a:cubicBezTo>
                  <a:cubicBezTo>
                    <a:pt x="6001" y="5359"/>
                    <a:pt x="5787" y="4573"/>
                    <a:pt x="5430" y="3870"/>
                  </a:cubicBezTo>
                  <a:cubicBezTo>
                    <a:pt x="5311" y="3620"/>
                    <a:pt x="5168" y="3382"/>
                    <a:pt x="5037" y="3132"/>
                  </a:cubicBezTo>
                  <a:cubicBezTo>
                    <a:pt x="4918" y="3799"/>
                    <a:pt x="4739" y="4513"/>
                    <a:pt x="4716" y="5168"/>
                  </a:cubicBezTo>
                  <a:cubicBezTo>
                    <a:pt x="4632" y="8407"/>
                    <a:pt x="5049" y="11657"/>
                    <a:pt x="5275" y="14884"/>
                  </a:cubicBezTo>
                  <a:cubicBezTo>
                    <a:pt x="5966" y="24683"/>
                    <a:pt x="6109" y="34481"/>
                    <a:pt x="5656" y="44292"/>
                  </a:cubicBezTo>
                  <a:cubicBezTo>
                    <a:pt x="5227" y="53746"/>
                    <a:pt x="4465" y="63163"/>
                    <a:pt x="4442" y="72629"/>
                  </a:cubicBezTo>
                  <a:cubicBezTo>
                    <a:pt x="4442" y="91000"/>
                    <a:pt x="1953" y="121802"/>
                    <a:pt x="1" y="140030"/>
                  </a:cubicBezTo>
                  <a:cubicBezTo>
                    <a:pt x="10133" y="140292"/>
                    <a:pt x="21861" y="140542"/>
                    <a:pt x="32005" y="140780"/>
                  </a:cubicBezTo>
                  <a:cubicBezTo>
                    <a:pt x="32432" y="140790"/>
                    <a:pt x="32865" y="140794"/>
                    <a:pt x="33303" y="140794"/>
                  </a:cubicBezTo>
                  <a:cubicBezTo>
                    <a:pt x="39120" y="140794"/>
                    <a:pt x="45822" y="140011"/>
                    <a:pt x="51986" y="140011"/>
                  </a:cubicBezTo>
                  <a:cubicBezTo>
                    <a:pt x="54034" y="140011"/>
                    <a:pt x="56023" y="140097"/>
                    <a:pt x="57901" y="140328"/>
                  </a:cubicBezTo>
                  <a:cubicBezTo>
                    <a:pt x="60644" y="140666"/>
                    <a:pt x="63457" y="140791"/>
                    <a:pt x="66310" y="140791"/>
                  </a:cubicBezTo>
                  <a:cubicBezTo>
                    <a:pt x="74253" y="140791"/>
                    <a:pt x="82509" y="139825"/>
                    <a:pt x="90440" y="139825"/>
                  </a:cubicBezTo>
                  <a:cubicBezTo>
                    <a:pt x="92977" y="139825"/>
                    <a:pt x="95480" y="139924"/>
                    <a:pt x="97930" y="140185"/>
                  </a:cubicBezTo>
                  <a:cubicBezTo>
                    <a:pt x="99141" y="140313"/>
                    <a:pt x="100272" y="140365"/>
                    <a:pt x="101352" y="140365"/>
                  </a:cubicBezTo>
                  <a:cubicBezTo>
                    <a:pt x="105972" y="140365"/>
                    <a:pt x="109648" y="139412"/>
                    <a:pt x="114616" y="139412"/>
                  </a:cubicBezTo>
                  <a:cubicBezTo>
                    <a:pt x="115049" y="139412"/>
                    <a:pt x="115490" y="139419"/>
                    <a:pt x="115944" y="139435"/>
                  </a:cubicBezTo>
                  <a:cubicBezTo>
                    <a:pt x="123474" y="139709"/>
                    <a:pt x="129341" y="139734"/>
                    <a:pt x="136298" y="139734"/>
                  </a:cubicBezTo>
                  <a:cubicBezTo>
                    <a:pt x="137788" y="139734"/>
                    <a:pt x="139329" y="139732"/>
                    <a:pt x="140947" y="139732"/>
                  </a:cubicBezTo>
                  <a:cubicBezTo>
                    <a:pt x="151020" y="139732"/>
                    <a:pt x="160771" y="137923"/>
                    <a:pt x="170855" y="137804"/>
                  </a:cubicBezTo>
                  <a:cubicBezTo>
                    <a:pt x="171343" y="137798"/>
                    <a:pt x="171846" y="137796"/>
                    <a:pt x="172360" y="137796"/>
                  </a:cubicBezTo>
                  <a:cubicBezTo>
                    <a:pt x="183143" y="137796"/>
                    <a:pt x="199341" y="138940"/>
                    <a:pt x="204205" y="139304"/>
                  </a:cubicBezTo>
                  <a:cubicBezTo>
                    <a:pt x="205133" y="139375"/>
                    <a:pt x="205633" y="139411"/>
                    <a:pt x="205633" y="139411"/>
                  </a:cubicBezTo>
                  <a:lnTo>
                    <a:pt x="236578" y="141364"/>
                  </a:lnTo>
                  <a:lnTo>
                    <a:pt x="260307" y="142864"/>
                  </a:lnTo>
                  <a:cubicBezTo>
                    <a:pt x="260307" y="142864"/>
                    <a:pt x="268344" y="120992"/>
                    <a:pt x="261200" y="15765"/>
                  </a:cubicBezTo>
                  <a:lnTo>
                    <a:pt x="260259" y="668"/>
                  </a:lnTo>
                  <a:cubicBezTo>
                    <a:pt x="257807" y="453"/>
                    <a:pt x="255342" y="227"/>
                    <a:pt x="252877" y="1"/>
                  </a:cubicBezTo>
                  <a:close/>
                </a:path>
              </a:pathLst>
            </a:custGeom>
            <a:solidFill>
              <a:schemeClr val="accent5"/>
            </a:solid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514" name="Google Shape;1514;p34"/>
            <p:cNvSpPr/>
            <p:nvPr/>
          </p:nvSpPr>
          <p:spPr>
            <a:xfrm>
              <a:off x="418241" y="216981"/>
              <a:ext cx="8413926" cy="4516813"/>
            </a:xfrm>
            <a:custGeom>
              <a:avLst/>
              <a:gdLst/>
              <a:ahLst/>
              <a:cxnLst/>
              <a:rect l="l" t="t" r="r" b="b"/>
              <a:pathLst>
                <a:path w="268344" h="144054" fill="none" extrusionOk="0">
                  <a:moveTo>
                    <a:pt x="261200" y="16955"/>
                  </a:moveTo>
                  <a:lnTo>
                    <a:pt x="260259" y="1858"/>
                  </a:lnTo>
                  <a:cubicBezTo>
                    <a:pt x="257807" y="1643"/>
                    <a:pt x="255342" y="1417"/>
                    <a:pt x="252877" y="1191"/>
                  </a:cubicBezTo>
                  <a:cubicBezTo>
                    <a:pt x="253699" y="4858"/>
                    <a:pt x="251532" y="8728"/>
                    <a:pt x="247401" y="9132"/>
                  </a:cubicBezTo>
                  <a:cubicBezTo>
                    <a:pt x="245186" y="9347"/>
                    <a:pt x="243281" y="8442"/>
                    <a:pt x="241733" y="6894"/>
                  </a:cubicBezTo>
                  <a:cubicBezTo>
                    <a:pt x="240043" y="5227"/>
                    <a:pt x="236828" y="0"/>
                    <a:pt x="233970" y="2322"/>
                  </a:cubicBezTo>
                  <a:cubicBezTo>
                    <a:pt x="234173" y="5989"/>
                    <a:pt x="231172" y="9263"/>
                    <a:pt x="227243" y="8251"/>
                  </a:cubicBezTo>
                  <a:cubicBezTo>
                    <a:pt x="224850" y="7644"/>
                    <a:pt x="224124" y="5942"/>
                    <a:pt x="222945" y="3989"/>
                  </a:cubicBezTo>
                  <a:cubicBezTo>
                    <a:pt x="221231" y="1131"/>
                    <a:pt x="217766" y="1250"/>
                    <a:pt x="214825" y="1643"/>
                  </a:cubicBezTo>
                  <a:cubicBezTo>
                    <a:pt x="214361" y="4168"/>
                    <a:pt x="213134" y="6668"/>
                    <a:pt x="210622" y="7692"/>
                  </a:cubicBezTo>
                  <a:cubicBezTo>
                    <a:pt x="208610" y="8513"/>
                    <a:pt x="206134" y="8097"/>
                    <a:pt x="204645" y="6501"/>
                  </a:cubicBezTo>
                  <a:cubicBezTo>
                    <a:pt x="204443" y="5287"/>
                    <a:pt x="204312" y="4060"/>
                    <a:pt x="204312" y="2798"/>
                  </a:cubicBezTo>
                  <a:lnTo>
                    <a:pt x="198775" y="3251"/>
                  </a:lnTo>
                  <a:cubicBezTo>
                    <a:pt x="199264" y="6894"/>
                    <a:pt x="198847" y="11621"/>
                    <a:pt x="194239" y="11847"/>
                  </a:cubicBezTo>
                  <a:cubicBezTo>
                    <a:pt x="189167" y="12085"/>
                    <a:pt x="187345" y="6823"/>
                    <a:pt x="186310" y="2751"/>
                  </a:cubicBezTo>
                  <a:cubicBezTo>
                    <a:pt x="184178" y="2810"/>
                    <a:pt x="182059" y="2691"/>
                    <a:pt x="179940" y="2715"/>
                  </a:cubicBezTo>
                  <a:cubicBezTo>
                    <a:pt x="181130" y="6537"/>
                    <a:pt x="178416" y="11978"/>
                    <a:pt x="174415" y="12549"/>
                  </a:cubicBezTo>
                  <a:cubicBezTo>
                    <a:pt x="169486" y="13228"/>
                    <a:pt x="166331" y="6906"/>
                    <a:pt x="166974" y="2548"/>
                  </a:cubicBezTo>
                  <a:cubicBezTo>
                    <a:pt x="163235" y="2084"/>
                    <a:pt x="159675" y="3977"/>
                    <a:pt x="156818" y="6311"/>
                  </a:cubicBezTo>
                  <a:cubicBezTo>
                    <a:pt x="155080" y="7739"/>
                    <a:pt x="153472" y="9954"/>
                    <a:pt x="151079" y="10228"/>
                  </a:cubicBezTo>
                  <a:cubicBezTo>
                    <a:pt x="147293" y="10644"/>
                    <a:pt x="144245" y="6799"/>
                    <a:pt x="143757" y="3275"/>
                  </a:cubicBezTo>
                  <a:cubicBezTo>
                    <a:pt x="141006" y="3882"/>
                    <a:pt x="138268" y="3929"/>
                    <a:pt x="135482" y="3453"/>
                  </a:cubicBezTo>
                  <a:cubicBezTo>
                    <a:pt x="134553" y="6965"/>
                    <a:pt x="131600" y="10835"/>
                    <a:pt x="127767" y="10716"/>
                  </a:cubicBezTo>
                  <a:cubicBezTo>
                    <a:pt x="123885" y="10597"/>
                    <a:pt x="121552" y="6370"/>
                    <a:pt x="121016" y="2846"/>
                  </a:cubicBezTo>
                  <a:cubicBezTo>
                    <a:pt x="118694" y="2810"/>
                    <a:pt x="116360" y="2786"/>
                    <a:pt x="114039" y="2751"/>
                  </a:cubicBezTo>
                  <a:cubicBezTo>
                    <a:pt x="114955" y="5906"/>
                    <a:pt x="113027" y="10216"/>
                    <a:pt x="109848" y="11109"/>
                  </a:cubicBezTo>
                  <a:cubicBezTo>
                    <a:pt x="105430" y="12371"/>
                    <a:pt x="102633" y="6668"/>
                    <a:pt x="102263" y="2834"/>
                  </a:cubicBezTo>
                  <a:cubicBezTo>
                    <a:pt x="99608" y="2751"/>
                    <a:pt x="96953" y="2691"/>
                    <a:pt x="94298" y="2620"/>
                  </a:cubicBezTo>
                  <a:cubicBezTo>
                    <a:pt x="93917" y="6108"/>
                    <a:pt x="91310" y="10335"/>
                    <a:pt x="87607" y="10430"/>
                  </a:cubicBezTo>
                  <a:cubicBezTo>
                    <a:pt x="83761" y="10537"/>
                    <a:pt x="81261" y="6668"/>
                    <a:pt x="81451" y="3155"/>
                  </a:cubicBezTo>
                  <a:cubicBezTo>
                    <a:pt x="79118" y="3489"/>
                    <a:pt x="76796" y="3584"/>
                    <a:pt x="74450" y="3465"/>
                  </a:cubicBezTo>
                  <a:cubicBezTo>
                    <a:pt x="74593" y="7013"/>
                    <a:pt x="71783" y="10537"/>
                    <a:pt x="67973" y="10228"/>
                  </a:cubicBezTo>
                  <a:cubicBezTo>
                    <a:pt x="64402" y="9942"/>
                    <a:pt x="62032" y="6358"/>
                    <a:pt x="62461" y="3013"/>
                  </a:cubicBezTo>
                  <a:cubicBezTo>
                    <a:pt x="60008" y="2786"/>
                    <a:pt x="57555" y="2560"/>
                    <a:pt x="55079" y="2334"/>
                  </a:cubicBezTo>
                  <a:cubicBezTo>
                    <a:pt x="55900" y="6001"/>
                    <a:pt x="53745" y="9871"/>
                    <a:pt x="49602" y="10275"/>
                  </a:cubicBezTo>
                  <a:cubicBezTo>
                    <a:pt x="47388" y="10490"/>
                    <a:pt x="45483" y="9585"/>
                    <a:pt x="43935" y="8037"/>
                  </a:cubicBezTo>
                  <a:cubicBezTo>
                    <a:pt x="42256" y="6370"/>
                    <a:pt x="39041" y="1143"/>
                    <a:pt x="36184" y="3465"/>
                  </a:cubicBezTo>
                  <a:cubicBezTo>
                    <a:pt x="36374" y="7132"/>
                    <a:pt x="33386" y="10406"/>
                    <a:pt x="29457" y="9394"/>
                  </a:cubicBezTo>
                  <a:cubicBezTo>
                    <a:pt x="27064" y="8787"/>
                    <a:pt x="26325" y="7085"/>
                    <a:pt x="25159" y="5132"/>
                  </a:cubicBezTo>
                  <a:cubicBezTo>
                    <a:pt x="23444" y="2274"/>
                    <a:pt x="19979" y="2393"/>
                    <a:pt x="17027" y="2786"/>
                  </a:cubicBezTo>
                  <a:cubicBezTo>
                    <a:pt x="16562" y="5311"/>
                    <a:pt x="15348" y="7811"/>
                    <a:pt x="12836" y="8847"/>
                  </a:cubicBezTo>
                  <a:cubicBezTo>
                    <a:pt x="10645" y="9740"/>
                    <a:pt x="7871" y="9168"/>
                    <a:pt x="6466" y="7192"/>
                  </a:cubicBezTo>
                  <a:cubicBezTo>
                    <a:pt x="6001" y="6549"/>
                    <a:pt x="5787" y="5763"/>
                    <a:pt x="5430" y="5060"/>
                  </a:cubicBezTo>
                  <a:cubicBezTo>
                    <a:pt x="5311" y="4810"/>
                    <a:pt x="5168" y="4572"/>
                    <a:pt x="5037" y="4322"/>
                  </a:cubicBezTo>
                  <a:cubicBezTo>
                    <a:pt x="4918" y="4989"/>
                    <a:pt x="4739" y="5703"/>
                    <a:pt x="4716" y="6358"/>
                  </a:cubicBezTo>
                  <a:cubicBezTo>
                    <a:pt x="4632" y="9597"/>
                    <a:pt x="5049" y="12847"/>
                    <a:pt x="5275" y="16074"/>
                  </a:cubicBezTo>
                  <a:cubicBezTo>
                    <a:pt x="5966" y="25873"/>
                    <a:pt x="6109" y="35671"/>
                    <a:pt x="5656" y="45482"/>
                  </a:cubicBezTo>
                  <a:cubicBezTo>
                    <a:pt x="5227" y="54936"/>
                    <a:pt x="4465" y="64353"/>
                    <a:pt x="4442" y="73819"/>
                  </a:cubicBezTo>
                  <a:cubicBezTo>
                    <a:pt x="4442" y="92190"/>
                    <a:pt x="1953" y="122992"/>
                    <a:pt x="1" y="141220"/>
                  </a:cubicBezTo>
                  <a:cubicBezTo>
                    <a:pt x="10133" y="141482"/>
                    <a:pt x="21861" y="141732"/>
                    <a:pt x="32005" y="141970"/>
                  </a:cubicBezTo>
                  <a:cubicBezTo>
                    <a:pt x="39994" y="142149"/>
                    <a:pt x="49947" y="140541"/>
                    <a:pt x="57901" y="141518"/>
                  </a:cubicBezTo>
                  <a:cubicBezTo>
                    <a:pt x="70724" y="143101"/>
                    <a:pt x="85071" y="140006"/>
                    <a:pt x="97930" y="141375"/>
                  </a:cubicBezTo>
                  <a:cubicBezTo>
                    <a:pt x="104776" y="142101"/>
                    <a:pt x="109062" y="140387"/>
                    <a:pt x="115944" y="140625"/>
                  </a:cubicBezTo>
                  <a:cubicBezTo>
                    <a:pt x="125088" y="140958"/>
                    <a:pt x="131779" y="140922"/>
                    <a:pt x="140947" y="140922"/>
                  </a:cubicBezTo>
                  <a:cubicBezTo>
                    <a:pt x="151020" y="140922"/>
                    <a:pt x="160771" y="139113"/>
                    <a:pt x="170855" y="138994"/>
                  </a:cubicBezTo>
                  <a:cubicBezTo>
                    <a:pt x="181571" y="138875"/>
                    <a:pt x="199109" y="140113"/>
                    <a:pt x="204205" y="140494"/>
                  </a:cubicBezTo>
                  <a:cubicBezTo>
                    <a:pt x="205133" y="140565"/>
                    <a:pt x="205633" y="140601"/>
                    <a:pt x="205633" y="140601"/>
                  </a:cubicBezTo>
                  <a:lnTo>
                    <a:pt x="236578" y="142554"/>
                  </a:lnTo>
                  <a:lnTo>
                    <a:pt x="260307" y="144054"/>
                  </a:lnTo>
                  <a:cubicBezTo>
                    <a:pt x="260307" y="144054"/>
                    <a:pt x="268344" y="122182"/>
                    <a:pt x="261200" y="16955"/>
                  </a:cubicBezTo>
                  <a:close/>
                </a:path>
              </a:pathLst>
            </a:custGeom>
            <a:solidFill>
              <a:schemeClr val="accent5"/>
            </a:solidFill>
            <a:ln w="38100" cap="flat" cmpd="sng">
              <a:solidFill>
                <a:schemeClr val="dk1"/>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1515" name="Google Shape;1515;p34"/>
          <p:cNvSpPr/>
          <p:nvPr/>
        </p:nvSpPr>
        <p:spPr>
          <a:xfrm flipH="1">
            <a:off x="5033143" y="5624971"/>
            <a:ext cx="6040880" cy="555321"/>
          </a:xfrm>
          <a:custGeom>
            <a:avLst/>
            <a:gdLst/>
            <a:ahLst/>
            <a:cxnLst/>
            <a:rect l="l" t="t" r="r" b="b"/>
            <a:pathLst>
              <a:path w="257497" h="23671" extrusionOk="0">
                <a:moveTo>
                  <a:pt x="27633" y="1"/>
                </a:moveTo>
                <a:cubicBezTo>
                  <a:pt x="25731" y="1"/>
                  <a:pt x="23830" y="40"/>
                  <a:pt x="21931" y="120"/>
                </a:cubicBezTo>
                <a:cubicBezTo>
                  <a:pt x="21624" y="133"/>
                  <a:pt x="21257" y="137"/>
                  <a:pt x="20846" y="137"/>
                </a:cubicBezTo>
                <a:cubicBezTo>
                  <a:pt x="20109" y="137"/>
                  <a:pt x="19228" y="124"/>
                  <a:pt x="18276" y="124"/>
                </a:cubicBezTo>
                <a:cubicBezTo>
                  <a:pt x="14353" y="124"/>
                  <a:pt x="9245" y="349"/>
                  <a:pt x="8251" y="2656"/>
                </a:cubicBezTo>
                <a:cubicBezTo>
                  <a:pt x="7703" y="3954"/>
                  <a:pt x="953" y="22313"/>
                  <a:pt x="0" y="22384"/>
                </a:cubicBezTo>
                <a:cubicBezTo>
                  <a:pt x="4904" y="22064"/>
                  <a:pt x="10033" y="21938"/>
                  <a:pt x="15314" y="21938"/>
                </a:cubicBezTo>
                <a:cubicBezTo>
                  <a:pt x="34886" y="21938"/>
                  <a:pt x="56550" y="23671"/>
                  <a:pt x="76616" y="23671"/>
                </a:cubicBezTo>
                <a:cubicBezTo>
                  <a:pt x="84945" y="23671"/>
                  <a:pt x="92998" y="23372"/>
                  <a:pt x="100513" y="22527"/>
                </a:cubicBezTo>
                <a:cubicBezTo>
                  <a:pt x="105763" y="21932"/>
                  <a:pt x="111002" y="20980"/>
                  <a:pt x="116288" y="20741"/>
                </a:cubicBezTo>
                <a:cubicBezTo>
                  <a:pt x="117304" y="20694"/>
                  <a:pt x="118319" y="20673"/>
                  <a:pt x="119334" y="20673"/>
                </a:cubicBezTo>
                <a:cubicBezTo>
                  <a:pt x="127230" y="20673"/>
                  <a:pt x="135105" y="21956"/>
                  <a:pt x="143018" y="22146"/>
                </a:cubicBezTo>
                <a:cubicBezTo>
                  <a:pt x="143758" y="22163"/>
                  <a:pt x="144498" y="22171"/>
                  <a:pt x="145239" y="22171"/>
                </a:cubicBezTo>
                <a:cubicBezTo>
                  <a:pt x="150270" y="22171"/>
                  <a:pt x="155294" y="21820"/>
                  <a:pt x="160318" y="21622"/>
                </a:cubicBezTo>
                <a:cubicBezTo>
                  <a:pt x="174093" y="21099"/>
                  <a:pt x="252079" y="21515"/>
                  <a:pt x="257318" y="19551"/>
                </a:cubicBezTo>
                <a:cubicBezTo>
                  <a:pt x="257497" y="16324"/>
                  <a:pt x="200978" y="18003"/>
                  <a:pt x="199513" y="15122"/>
                </a:cubicBezTo>
                <a:cubicBezTo>
                  <a:pt x="199204" y="14503"/>
                  <a:pt x="198846" y="13883"/>
                  <a:pt x="198263" y="13491"/>
                </a:cubicBezTo>
                <a:cubicBezTo>
                  <a:pt x="197560" y="13002"/>
                  <a:pt x="196656" y="12943"/>
                  <a:pt x="195810" y="12883"/>
                </a:cubicBezTo>
                <a:cubicBezTo>
                  <a:pt x="177757" y="11825"/>
                  <a:pt x="159684" y="11296"/>
                  <a:pt x="141606" y="11296"/>
                </a:cubicBezTo>
                <a:cubicBezTo>
                  <a:pt x="135278" y="11296"/>
                  <a:pt x="128950" y="11361"/>
                  <a:pt x="122623" y="11490"/>
                </a:cubicBezTo>
                <a:cubicBezTo>
                  <a:pt x="117854" y="11589"/>
                  <a:pt x="113070" y="11723"/>
                  <a:pt x="108293" y="11723"/>
                </a:cubicBezTo>
                <a:cubicBezTo>
                  <a:pt x="101561" y="11723"/>
                  <a:pt x="94841" y="11457"/>
                  <a:pt x="88190" y="10454"/>
                </a:cubicBezTo>
                <a:cubicBezTo>
                  <a:pt x="77248" y="8823"/>
                  <a:pt x="66711" y="5216"/>
                  <a:pt x="55888" y="2942"/>
                </a:cubicBezTo>
                <a:cubicBezTo>
                  <a:pt x="46605" y="988"/>
                  <a:pt x="37115" y="1"/>
                  <a:pt x="27633" y="1"/>
                </a:cubicBezTo>
                <a:close/>
              </a:path>
            </a:pathLst>
          </a:custGeom>
          <a:solidFill>
            <a:srgbClr val="4D3B60">
              <a:alpha val="59550"/>
            </a:srgbClr>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1516" name="Google Shape;1516;p34"/>
          <p:cNvGrpSpPr/>
          <p:nvPr/>
        </p:nvGrpSpPr>
        <p:grpSpPr>
          <a:xfrm flipH="1">
            <a:off x="4945183" y="2731848"/>
            <a:ext cx="6295860" cy="3379781"/>
            <a:chOff x="418241" y="216981"/>
            <a:chExt cx="8413926" cy="4516813"/>
          </a:xfrm>
        </p:grpSpPr>
        <p:sp>
          <p:nvSpPr>
            <p:cNvPr id="1517" name="Google Shape;1517;p34"/>
            <p:cNvSpPr/>
            <p:nvPr/>
          </p:nvSpPr>
          <p:spPr>
            <a:xfrm>
              <a:off x="418241" y="254294"/>
              <a:ext cx="8413926" cy="4479501"/>
            </a:xfrm>
            <a:custGeom>
              <a:avLst/>
              <a:gdLst/>
              <a:ahLst/>
              <a:cxnLst/>
              <a:rect l="l" t="t" r="r" b="b"/>
              <a:pathLst>
                <a:path w="268344" h="142864" extrusionOk="0">
                  <a:moveTo>
                    <a:pt x="252877" y="1"/>
                  </a:moveTo>
                  <a:lnTo>
                    <a:pt x="252877" y="1"/>
                  </a:lnTo>
                  <a:cubicBezTo>
                    <a:pt x="253699" y="3668"/>
                    <a:pt x="251532" y="7538"/>
                    <a:pt x="247401" y="7942"/>
                  </a:cubicBezTo>
                  <a:cubicBezTo>
                    <a:pt x="247184" y="7963"/>
                    <a:pt x="246970" y="7974"/>
                    <a:pt x="246760" y="7974"/>
                  </a:cubicBezTo>
                  <a:cubicBezTo>
                    <a:pt x="244817" y="7974"/>
                    <a:pt x="243130" y="7101"/>
                    <a:pt x="241733" y="5704"/>
                  </a:cubicBezTo>
                  <a:cubicBezTo>
                    <a:pt x="240341" y="4332"/>
                    <a:pt x="237917" y="547"/>
                    <a:pt x="235509" y="547"/>
                  </a:cubicBezTo>
                  <a:cubicBezTo>
                    <a:pt x="234992" y="547"/>
                    <a:pt x="234476" y="722"/>
                    <a:pt x="233970" y="1132"/>
                  </a:cubicBezTo>
                  <a:cubicBezTo>
                    <a:pt x="234147" y="4340"/>
                    <a:pt x="231873" y="7248"/>
                    <a:pt x="228671" y="7248"/>
                  </a:cubicBezTo>
                  <a:cubicBezTo>
                    <a:pt x="228212" y="7248"/>
                    <a:pt x="227735" y="7188"/>
                    <a:pt x="227243" y="7061"/>
                  </a:cubicBezTo>
                  <a:cubicBezTo>
                    <a:pt x="224850" y="6454"/>
                    <a:pt x="224124" y="4752"/>
                    <a:pt x="222945" y="2799"/>
                  </a:cubicBezTo>
                  <a:cubicBezTo>
                    <a:pt x="221733" y="779"/>
                    <a:pt x="219647" y="247"/>
                    <a:pt x="217490" y="247"/>
                  </a:cubicBezTo>
                  <a:cubicBezTo>
                    <a:pt x="216595" y="247"/>
                    <a:pt x="215687" y="338"/>
                    <a:pt x="214825" y="453"/>
                  </a:cubicBezTo>
                  <a:cubicBezTo>
                    <a:pt x="214361" y="2978"/>
                    <a:pt x="213134" y="5478"/>
                    <a:pt x="210622" y="6502"/>
                  </a:cubicBezTo>
                  <a:cubicBezTo>
                    <a:pt x="209949" y="6776"/>
                    <a:pt x="209224" y="6913"/>
                    <a:pt x="208502" y="6913"/>
                  </a:cubicBezTo>
                  <a:cubicBezTo>
                    <a:pt x="207064" y="6913"/>
                    <a:pt x="205636" y="6373"/>
                    <a:pt x="204645" y="5311"/>
                  </a:cubicBezTo>
                  <a:cubicBezTo>
                    <a:pt x="204443" y="4097"/>
                    <a:pt x="204312" y="2870"/>
                    <a:pt x="204312" y="1608"/>
                  </a:cubicBezTo>
                  <a:lnTo>
                    <a:pt x="198775" y="2061"/>
                  </a:lnTo>
                  <a:cubicBezTo>
                    <a:pt x="199264" y="5704"/>
                    <a:pt x="198847" y="10431"/>
                    <a:pt x="194239" y="10657"/>
                  </a:cubicBezTo>
                  <a:cubicBezTo>
                    <a:pt x="194128" y="10662"/>
                    <a:pt x="194018" y="10665"/>
                    <a:pt x="193910" y="10665"/>
                  </a:cubicBezTo>
                  <a:cubicBezTo>
                    <a:pt x="189088" y="10665"/>
                    <a:pt x="187323" y="5543"/>
                    <a:pt x="186310" y="1561"/>
                  </a:cubicBezTo>
                  <a:cubicBezTo>
                    <a:pt x="185874" y="1573"/>
                    <a:pt x="185440" y="1578"/>
                    <a:pt x="185005" y="1578"/>
                  </a:cubicBezTo>
                  <a:cubicBezTo>
                    <a:pt x="183511" y="1578"/>
                    <a:pt x="182021" y="1522"/>
                    <a:pt x="180532" y="1522"/>
                  </a:cubicBezTo>
                  <a:cubicBezTo>
                    <a:pt x="180334" y="1522"/>
                    <a:pt x="180137" y="1523"/>
                    <a:pt x="179940" y="1525"/>
                  </a:cubicBezTo>
                  <a:cubicBezTo>
                    <a:pt x="181130" y="5347"/>
                    <a:pt x="178416" y="10788"/>
                    <a:pt x="174415" y="11359"/>
                  </a:cubicBezTo>
                  <a:cubicBezTo>
                    <a:pt x="174168" y="11393"/>
                    <a:pt x="173926" y="11410"/>
                    <a:pt x="173688" y="11410"/>
                  </a:cubicBezTo>
                  <a:cubicBezTo>
                    <a:pt x="169180" y="11410"/>
                    <a:pt x="166363" y="5498"/>
                    <a:pt x="166974" y="1358"/>
                  </a:cubicBezTo>
                  <a:cubicBezTo>
                    <a:pt x="166590" y="1311"/>
                    <a:pt x="166207" y="1288"/>
                    <a:pt x="165827" y="1288"/>
                  </a:cubicBezTo>
                  <a:cubicBezTo>
                    <a:pt x="162511" y="1288"/>
                    <a:pt x="159382" y="3027"/>
                    <a:pt x="156818" y="5121"/>
                  </a:cubicBezTo>
                  <a:cubicBezTo>
                    <a:pt x="155080" y="6549"/>
                    <a:pt x="153472" y="8764"/>
                    <a:pt x="151079" y="9038"/>
                  </a:cubicBezTo>
                  <a:cubicBezTo>
                    <a:pt x="150889" y="9059"/>
                    <a:pt x="150700" y="9069"/>
                    <a:pt x="150514" y="9069"/>
                  </a:cubicBezTo>
                  <a:cubicBezTo>
                    <a:pt x="146993" y="9069"/>
                    <a:pt x="144220" y="5432"/>
                    <a:pt x="143757" y="2085"/>
                  </a:cubicBezTo>
                  <a:cubicBezTo>
                    <a:pt x="142238" y="2420"/>
                    <a:pt x="140722" y="2585"/>
                    <a:pt x="139201" y="2585"/>
                  </a:cubicBezTo>
                  <a:cubicBezTo>
                    <a:pt x="137967" y="2585"/>
                    <a:pt x="136729" y="2476"/>
                    <a:pt x="135482" y="2263"/>
                  </a:cubicBezTo>
                  <a:cubicBezTo>
                    <a:pt x="134567" y="5723"/>
                    <a:pt x="131689" y="9529"/>
                    <a:pt x="127939" y="9529"/>
                  </a:cubicBezTo>
                  <a:cubicBezTo>
                    <a:pt x="127882" y="9529"/>
                    <a:pt x="127824" y="9528"/>
                    <a:pt x="127767" y="9526"/>
                  </a:cubicBezTo>
                  <a:cubicBezTo>
                    <a:pt x="123885" y="9407"/>
                    <a:pt x="121552" y="5180"/>
                    <a:pt x="121016" y="1656"/>
                  </a:cubicBezTo>
                  <a:cubicBezTo>
                    <a:pt x="118694" y="1620"/>
                    <a:pt x="116360" y="1596"/>
                    <a:pt x="114039" y="1561"/>
                  </a:cubicBezTo>
                  <a:lnTo>
                    <a:pt x="114039" y="1561"/>
                  </a:lnTo>
                  <a:cubicBezTo>
                    <a:pt x="114955" y="4716"/>
                    <a:pt x="113027" y="9026"/>
                    <a:pt x="109848" y="9919"/>
                  </a:cubicBezTo>
                  <a:cubicBezTo>
                    <a:pt x="109421" y="10041"/>
                    <a:pt x="109010" y="10098"/>
                    <a:pt x="108615" y="10098"/>
                  </a:cubicBezTo>
                  <a:cubicBezTo>
                    <a:pt x="104913" y="10098"/>
                    <a:pt x="102597" y="5108"/>
                    <a:pt x="102263" y="1644"/>
                  </a:cubicBezTo>
                  <a:cubicBezTo>
                    <a:pt x="99608" y="1561"/>
                    <a:pt x="96953" y="1501"/>
                    <a:pt x="94298" y="1430"/>
                  </a:cubicBezTo>
                  <a:cubicBezTo>
                    <a:pt x="93917" y="4918"/>
                    <a:pt x="91310" y="9145"/>
                    <a:pt x="87607" y="9240"/>
                  </a:cubicBezTo>
                  <a:cubicBezTo>
                    <a:pt x="87555" y="9242"/>
                    <a:pt x="87503" y="9242"/>
                    <a:pt x="87451" y="9242"/>
                  </a:cubicBezTo>
                  <a:cubicBezTo>
                    <a:pt x="83694" y="9242"/>
                    <a:pt x="81263" y="5430"/>
                    <a:pt x="81451" y="1965"/>
                  </a:cubicBezTo>
                  <a:lnTo>
                    <a:pt x="81451" y="1965"/>
                  </a:lnTo>
                  <a:cubicBezTo>
                    <a:pt x="79756" y="2208"/>
                    <a:pt x="78067" y="2324"/>
                    <a:pt x="76371" y="2324"/>
                  </a:cubicBezTo>
                  <a:cubicBezTo>
                    <a:pt x="75732" y="2324"/>
                    <a:pt x="75092" y="2308"/>
                    <a:pt x="74450" y="2275"/>
                  </a:cubicBezTo>
                  <a:lnTo>
                    <a:pt x="74450" y="2275"/>
                  </a:lnTo>
                  <a:cubicBezTo>
                    <a:pt x="74587" y="5677"/>
                    <a:pt x="72010" y="9057"/>
                    <a:pt x="68439" y="9057"/>
                  </a:cubicBezTo>
                  <a:cubicBezTo>
                    <a:pt x="68286" y="9057"/>
                    <a:pt x="68130" y="9051"/>
                    <a:pt x="67973" y="9038"/>
                  </a:cubicBezTo>
                  <a:cubicBezTo>
                    <a:pt x="64402" y="8752"/>
                    <a:pt x="62032" y="5168"/>
                    <a:pt x="62461" y="1823"/>
                  </a:cubicBezTo>
                  <a:cubicBezTo>
                    <a:pt x="60008" y="1596"/>
                    <a:pt x="57555" y="1370"/>
                    <a:pt x="55079" y="1144"/>
                  </a:cubicBezTo>
                  <a:lnTo>
                    <a:pt x="55079" y="1144"/>
                  </a:lnTo>
                  <a:cubicBezTo>
                    <a:pt x="55900" y="4811"/>
                    <a:pt x="53745" y="8681"/>
                    <a:pt x="49602" y="9085"/>
                  </a:cubicBezTo>
                  <a:cubicBezTo>
                    <a:pt x="49386" y="9106"/>
                    <a:pt x="49172" y="9117"/>
                    <a:pt x="48961" y="9117"/>
                  </a:cubicBezTo>
                  <a:cubicBezTo>
                    <a:pt x="47018" y="9117"/>
                    <a:pt x="45331" y="8243"/>
                    <a:pt x="43935" y="6847"/>
                  </a:cubicBezTo>
                  <a:cubicBezTo>
                    <a:pt x="42553" y="5475"/>
                    <a:pt x="40130" y="1690"/>
                    <a:pt x="37722" y="1690"/>
                  </a:cubicBezTo>
                  <a:cubicBezTo>
                    <a:pt x="37205" y="1690"/>
                    <a:pt x="36689" y="1865"/>
                    <a:pt x="36184" y="2275"/>
                  </a:cubicBezTo>
                  <a:cubicBezTo>
                    <a:pt x="36350" y="5483"/>
                    <a:pt x="34084" y="8391"/>
                    <a:pt x="30884" y="8391"/>
                  </a:cubicBezTo>
                  <a:cubicBezTo>
                    <a:pt x="30426" y="8391"/>
                    <a:pt x="29948" y="8331"/>
                    <a:pt x="29457" y="8204"/>
                  </a:cubicBezTo>
                  <a:cubicBezTo>
                    <a:pt x="27064" y="7597"/>
                    <a:pt x="26325" y="5895"/>
                    <a:pt x="25159" y="3942"/>
                  </a:cubicBezTo>
                  <a:cubicBezTo>
                    <a:pt x="23947" y="1922"/>
                    <a:pt x="21861" y="1390"/>
                    <a:pt x="19699" y="1390"/>
                  </a:cubicBezTo>
                  <a:cubicBezTo>
                    <a:pt x="18802" y="1390"/>
                    <a:pt x="17892" y="1481"/>
                    <a:pt x="17027" y="1596"/>
                  </a:cubicBezTo>
                  <a:cubicBezTo>
                    <a:pt x="16562" y="4121"/>
                    <a:pt x="15348" y="6621"/>
                    <a:pt x="12836" y="7657"/>
                  </a:cubicBezTo>
                  <a:cubicBezTo>
                    <a:pt x="12163" y="7931"/>
                    <a:pt x="11436" y="8067"/>
                    <a:pt x="10711" y="8067"/>
                  </a:cubicBezTo>
                  <a:cubicBezTo>
                    <a:pt x="9072" y="8067"/>
                    <a:pt x="7440" y="7372"/>
                    <a:pt x="6466" y="6002"/>
                  </a:cubicBezTo>
                  <a:cubicBezTo>
                    <a:pt x="6001" y="5359"/>
                    <a:pt x="5787" y="4573"/>
                    <a:pt x="5430" y="3870"/>
                  </a:cubicBezTo>
                  <a:cubicBezTo>
                    <a:pt x="5311" y="3620"/>
                    <a:pt x="5168" y="3382"/>
                    <a:pt x="5037" y="3132"/>
                  </a:cubicBezTo>
                  <a:cubicBezTo>
                    <a:pt x="4918" y="3799"/>
                    <a:pt x="4739" y="4513"/>
                    <a:pt x="4716" y="5168"/>
                  </a:cubicBezTo>
                  <a:cubicBezTo>
                    <a:pt x="4632" y="8407"/>
                    <a:pt x="5049" y="11657"/>
                    <a:pt x="5275" y="14884"/>
                  </a:cubicBezTo>
                  <a:cubicBezTo>
                    <a:pt x="5966" y="24683"/>
                    <a:pt x="6109" y="34481"/>
                    <a:pt x="5656" y="44292"/>
                  </a:cubicBezTo>
                  <a:cubicBezTo>
                    <a:pt x="5227" y="53746"/>
                    <a:pt x="4465" y="63163"/>
                    <a:pt x="4442" y="72629"/>
                  </a:cubicBezTo>
                  <a:cubicBezTo>
                    <a:pt x="4442" y="91000"/>
                    <a:pt x="1953" y="121802"/>
                    <a:pt x="1" y="140030"/>
                  </a:cubicBezTo>
                  <a:cubicBezTo>
                    <a:pt x="10133" y="140292"/>
                    <a:pt x="21861" y="140542"/>
                    <a:pt x="32005" y="140780"/>
                  </a:cubicBezTo>
                  <a:cubicBezTo>
                    <a:pt x="32432" y="140790"/>
                    <a:pt x="32865" y="140794"/>
                    <a:pt x="33303" y="140794"/>
                  </a:cubicBezTo>
                  <a:cubicBezTo>
                    <a:pt x="39120" y="140794"/>
                    <a:pt x="45822" y="140011"/>
                    <a:pt x="51986" y="140011"/>
                  </a:cubicBezTo>
                  <a:cubicBezTo>
                    <a:pt x="54034" y="140011"/>
                    <a:pt x="56023" y="140097"/>
                    <a:pt x="57901" y="140328"/>
                  </a:cubicBezTo>
                  <a:cubicBezTo>
                    <a:pt x="60644" y="140666"/>
                    <a:pt x="63457" y="140791"/>
                    <a:pt x="66310" y="140791"/>
                  </a:cubicBezTo>
                  <a:cubicBezTo>
                    <a:pt x="74253" y="140791"/>
                    <a:pt x="82509" y="139825"/>
                    <a:pt x="90440" y="139825"/>
                  </a:cubicBezTo>
                  <a:cubicBezTo>
                    <a:pt x="92977" y="139825"/>
                    <a:pt x="95480" y="139924"/>
                    <a:pt x="97930" y="140185"/>
                  </a:cubicBezTo>
                  <a:cubicBezTo>
                    <a:pt x="99141" y="140313"/>
                    <a:pt x="100272" y="140365"/>
                    <a:pt x="101352" y="140365"/>
                  </a:cubicBezTo>
                  <a:cubicBezTo>
                    <a:pt x="105972" y="140365"/>
                    <a:pt x="109648" y="139412"/>
                    <a:pt x="114616" y="139412"/>
                  </a:cubicBezTo>
                  <a:cubicBezTo>
                    <a:pt x="115049" y="139412"/>
                    <a:pt x="115490" y="139419"/>
                    <a:pt x="115944" y="139435"/>
                  </a:cubicBezTo>
                  <a:cubicBezTo>
                    <a:pt x="123474" y="139709"/>
                    <a:pt x="129341" y="139734"/>
                    <a:pt x="136298" y="139734"/>
                  </a:cubicBezTo>
                  <a:cubicBezTo>
                    <a:pt x="137788" y="139734"/>
                    <a:pt x="139329" y="139732"/>
                    <a:pt x="140947" y="139732"/>
                  </a:cubicBezTo>
                  <a:cubicBezTo>
                    <a:pt x="151020" y="139732"/>
                    <a:pt x="160771" y="137923"/>
                    <a:pt x="170855" y="137804"/>
                  </a:cubicBezTo>
                  <a:cubicBezTo>
                    <a:pt x="171343" y="137798"/>
                    <a:pt x="171846" y="137796"/>
                    <a:pt x="172360" y="137796"/>
                  </a:cubicBezTo>
                  <a:cubicBezTo>
                    <a:pt x="183143" y="137796"/>
                    <a:pt x="199341" y="138940"/>
                    <a:pt x="204205" y="139304"/>
                  </a:cubicBezTo>
                  <a:cubicBezTo>
                    <a:pt x="205133" y="139375"/>
                    <a:pt x="205633" y="139411"/>
                    <a:pt x="205633" y="139411"/>
                  </a:cubicBezTo>
                  <a:lnTo>
                    <a:pt x="236578" y="141364"/>
                  </a:lnTo>
                  <a:lnTo>
                    <a:pt x="260307" y="142864"/>
                  </a:lnTo>
                  <a:cubicBezTo>
                    <a:pt x="260307" y="142864"/>
                    <a:pt x="268344" y="120992"/>
                    <a:pt x="261200" y="15765"/>
                  </a:cubicBezTo>
                  <a:lnTo>
                    <a:pt x="260259" y="668"/>
                  </a:lnTo>
                  <a:cubicBezTo>
                    <a:pt x="257807" y="453"/>
                    <a:pt x="255342" y="227"/>
                    <a:pt x="252877" y="1"/>
                  </a:cubicBezTo>
                  <a:close/>
                </a:path>
              </a:pathLst>
            </a:custGeom>
            <a:solidFill>
              <a:schemeClr val="accent4"/>
            </a:solid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518" name="Google Shape;1518;p34"/>
            <p:cNvSpPr/>
            <p:nvPr/>
          </p:nvSpPr>
          <p:spPr>
            <a:xfrm>
              <a:off x="418241" y="216981"/>
              <a:ext cx="8413926" cy="4516813"/>
            </a:xfrm>
            <a:custGeom>
              <a:avLst/>
              <a:gdLst/>
              <a:ahLst/>
              <a:cxnLst/>
              <a:rect l="l" t="t" r="r" b="b"/>
              <a:pathLst>
                <a:path w="268344" h="144054" fill="none" extrusionOk="0">
                  <a:moveTo>
                    <a:pt x="261200" y="16955"/>
                  </a:moveTo>
                  <a:lnTo>
                    <a:pt x="260259" y="1858"/>
                  </a:lnTo>
                  <a:cubicBezTo>
                    <a:pt x="257807" y="1643"/>
                    <a:pt x="255342" y="1417"/>
                    <a:pt x="252877" y="1191"/>
                  </a:cubicBezTo>
                  <a:cubicBezTo>
                    <a:pt x="253699" y="4858"/>
                    <a:pt x="251532" y="8728"/>
                    <a:pt x="247401" y="9132"/>
                  </a:cubicBezTo>
                  <a:cubicBezTo>
                    <a:pt x="245186" y="9347"/>
                    <a:pt x="243281" y="8442"/>
                    <a:pt x="241733" y="6894"/>
                  </a:cubicBezTo>
                  <a:cubicBezTo>
                    <a:pt x="240043" y="5227"/>
                    <a:pt x="236828" y="0"/>
                    <a:pt x="233970" y="2322"/>
                  </a:cubicBezTo>
                  <a:cubicBezTo>
                    <a:pt x="234173" y="5989"/>
                    <a:pt x="231172" y="9263"/>
                    <a:pt x="227243" y="8251"/>
                  </a:cubicBezTo>
                  <a:cubicBezTo>
                    <a:pt x="224850" y="7644"/>
                    <a:pt x="224124" y="5942"/>
                    <a:pt x="222945" y="3989"/>
                  </a:cubicBezTo>
                  <a:cubicBezTo>
                    <a:pt x="221231" y="1131"/>
                    <a:pt x="217766" y="1250"/>
                    <a:pt x="214825" y="1643"/>
                  </a:cubicBezTo>
                  <a:cubicBezTo>
                    <a:pt x="214361" y="4168"/>
                    <a:pt x="213134" y="6668"/>
                    <a:pt x="210622" y="7692"/>
                  </a:cubicBezTo>
                  <a:cubicBezTo>
                    <a:pt x="208610" y="8513"/>
                    <a:pt x="206134" y="8097"/>
                    <a:pt x="204645" y="6501"/>
                  </a:cubicBezTo>
                  <a:cubicBezTo>
                    <a:pt x="204443" y="5287"/>
                    <a:pt x="204312" y="4060"/>
                    <a:pt x="204312" y="2798"/>
                  </a:cubicBezTo>
                  <a:lnTo>
                    <a:pt x="198775" y="3251"/>
                  </a:lnTo>
                  <a:cubicBezTo>
                    <a:pt x="199264" y="6894"/>
                    <a:pt x="198847" y="11621"/>
                    <a:pt x="194239" y="11847"/>
                  </a:cubicBezTo>
                  <a:cubicBezTo>
                    <a:pt x="189167" y="12085"/>
                    <a:pt x="187345" y="6823"/>
                    <a:pt x="186310" y="2751"/>
                  </a:cubicBezTo>
                  <a:cubicBezTo>
                    <a:pt x="184178" y="2810"/>
                    <a:pt x="182059" y="2691"/>
                    <a:pt x="179940" y="2715"/>
                  </a:cubicBezTo>
                  <a:cubicBezTo>
                    <a:pt x="181130" y="6537"/>
                    <a:pt x="178416" y="11978"/>
                    <a:pt x="174415" y="12549"/>
                  </a:cubicBezTo>
                  <a:cubicBezTo>
                    <a:pt x="169486" y="13228"/>
                    <a:pt x="166331" y="6906"/>
                    <a:pt x="166974" y="2548"/>
                  </a:cubicBezTo>
                  <a:cubicBezTo>
                    <a:pt x="163235" y="2084"/>
                    <a:pt x="159675" y="3977"/>
                    <a:pt x="156818" y="6311"/>
                  </a:cubicBezTo>
                  <a:cubicBezTo>
                    <a:pt x="155080" y="7739"/>
                    <a:pt x="153472" y="9954"/>
                    <a:pt x="151079" y="10228"/>
                  </a:cubicBezTo>
                  <a:cubicBezTo>
                    <a:pt x="147293" y="10644"/>
                    <a:pt x="144245" y="6799"/>
                    <a:pt x="143757" y="3275"/>
                  </a:cubicBezTo>
                  <a:cubicBezTo>
                    <a:pt x="141006" y="3882"/>
                    <a:pt x="138268" y="3929"/>
                    <a:pt x="135482" y="3453"/>
                  </a:cubicBezTo>
                  <a:cubicBezTo>
                    <a:pt x="134553" y="6965"/>
                    <a:pt x="131600" y="10835"/>
                    <a:pt x="127767" y="10716"/>
                  </a:cubicBezTo>
                  <a:cubicBezTo>
                    <a:pt x="123885" y="10597"/>
                    <a:pt x="121552" y="6370"/>
                    <a:pt x="121016" y="2846"/>
                  </a:cubicBezTo>
                  <a:cubicBezTo>
                    <a:pt x="118694" y="2810"/>
                    <a:pt x="116360" y="2786"/>
                    <a:pt x="114039" y="2751"/>
                  </a:cubicBezTo>
                  <a:cubicBezTo>
                    <a:pt x="114955" y="5906"/>
                    <a:pt x="113027" y="10216"/>
                    <a:pt x="109848" y="11109"/>
                  </a:cubicBezTo>
                  <a:cubicBezTo>
                    <a:pt x="105430" y="12371"/>
                    <a:pt x="102633" y="6668"/>
                    <a:pt x="102263" y="2834"/>
                  </a:cubicBezTo>
                  <a:cubicBezTo>
                    <a:pt x="99608" y="2751"/>
                    <a:pt x="96953" y="2691"/>
                    <a:pt x="94298" y="2620"/>
                  </a:cubicBezTo>
                  <a:cubicBezTo>
                    <a:pt x="93917" y="6108"/>
                    <a:pt x="91310" y="10335"/>
                    <a:pt x="87607" y="10430"/>
                  </a:cubicBezTo>
                  <a:cubicBezTo>
                    <a:pt x="83761" y="10537"/>
                    <a:pt x="81261" y="6668"/>
                    <a:pt x="81451" y="3155"/>
                  </a:cubicBezTo>
                  <a:cubicBezTo>
                    <a:pt x="79118" y="3489"/>
                    <a:pt x="76796" y="3584"/>
                    <a:pt x="74450" y="3465"/>
                  </a:cubicBezTo>
                  <a:cubicBezTo>
                    <a:pt x="74593" y="7013"/>
                    <a:pt x="71783" y="10537"/>
                    <a:pt x="67973" y="10228"/>
                  </a:cubicBezTo>
                  <a:cubicBezTo>
                    <a:pt x="64402" y="9942"/>
                    <a:pt x="62032" y="6358"/>
                    <a:pt x="62461" y="3013"/>
                  </a:cubicBezTo>
                  <a:cubicBezTo>
                    <a:pt x="60008" y="2786"/>
                    <a:pt x="57555" y="2560"/>
                    <a:pt x="55079" y="2334"/>
                  </a:cubicBezTo>
                  <a:cubicBezTo>
                    <a:pt x="55900" y="6001"/>
                    <a:pt x="53745" y="9871"/>
                    <a:pt x="49602" y="10275"/>
                  </a:cubicBezTo>
                  <a:cubicBezTo>
                    <a:pt x="47388" y="10490"/>
                    <a:pt x="45483" y="9585"/>
                    <a:pt x="43935" y="8037"/>
                  </a:cubicBezTo>
                  <a:cubicBezTo>
                    <a:pt x="42256" y="6370"/>
                    <a:pt x="39041" y="1143"/>
                    <a:pt x="36184" y="3465"/>
                  </a:cubicBezTo>
                  <a:cubicBezTo>
                    <a:pt x="36374" y="7132"/>
                    <a:pt x="33386" y="10406"/>
                    <a:pt x="29457" y="9394"/>
                  </a:cubicBezTo>
                  <a:cubicBezTo>
                    <a:pt x="27064" y="8787"/>
                    <a:pt x="26325" y="7085"/>
                    <a:pt x="25159" y="5132"/>
                  </a:cubicBezTo>
                  <a:cubicBezTo>
                    <a:pt x="23444" y="2274"/>
                    <a:pt x="19979" y="2393"/>
                    <a:pt x="17027" y="2786"/>
                  </a:cubicBezTo>
                  <a:cubicBezTo>
                    <a:pt x="16562" y="5311"/>
                    <a:pt x="15348" y="7811"/>
                    <a:pt x="12836" y="8847"/>
                  </a:cubicBezTo>
                  <a:cubicBezTo>
                    <a:pt x="10645" y="9740"/>
                    <a:pt x="7871" y="9168"/>
                    <a:pt x="6466" y="7192"/>
                  </a:cubicBezTo>
                  <a:cubicBezTo>
                    <a:pt x="6001" y="6549"/>
                    <a:pt x="5787" y="5763"/>
                    <a:pt x="5430" y="5060"/>
                  </a:cubicBezTo>
                  <a:cubicBezTo>
                    <a:pt x="5311" y="4810"/>
                    <a:pt x="5168" y="4572"/>
                    <a:pt x="5037" y="4322"/>
                  </a:cubicBezTo>
                  <a:cubicBezTo>
                    <a:pt x="4918" y="4989"/>
                    <a:pt x="4739" y="5703"/>
                    <a:pt x="4716" y="6358"/>
                  </a:cubicBezTo>
                  <a:cubicBezTo>
                    <a:pt x="4632" y="9597"/>
                    <a:pt x="5049" y="12847"/>
                    <a:pt x="5275" y="16074"/>
                  </a:cubicBezTo>
                  <a:cubicBezTo>
                    <a:pt x="5966" y="25873"/>
                    <a:pt x="6109" y="35671"/>
                    <a:pt x="5656" y="45482"/>
                  </a:cubicBezTo>
                  <a:cubicBezTo>
                    <a:pt x="5227" y="54936"/>
                    <a:pt x="4465" y="64353"/>
                    <a:pt x="4442" y="73819"/>
                  </a:cubicBezTo>
                  <a:cubicBezTo>
                    <a:pt x="4442" y="92190"/>
                    <a:pt x="1953" y="122992"/>
                    <a:pt x="1" y="141220"/>
                  </a:cubicBezTo>
                  <a:cubicBezTo>
                    <a:pt x="10133" y="141482"/>
                    <a:pt x="21861" y="141732"/>
                    <a:pt x="32005" y="141970"/>
                  </a:cubicBezTo>
                  <a:cubicBezTo>
                    <a:pt x="39994" y="142149"/>
                    <a:pt x="49947" y="140541"/>
                    <a:pt x="57901" y="141518"/>
                  </a:cubicBezTo>
                  <a:cubicBezTo>
                    <a:pt x="70724" y="143101"/>
                    <a:pt x="85071" y="140006"/>
                    <a:pt x="97930" y="141375"/>
                  </a:cubicBezTo>
                  <a:cubicBezTo>
                    <a:pt x="104776" y="142101"/>
                    <a:pt x="109062" y="140387"/>
                    <a:pt x="115944" y="140625"/>
                  </a:cubicBezTo>
                  <a:cubicBezTo>
                    <a:pt x="125088" y="140958"/>
                    <a:pt x="131779" y="140922"/>
                    <a:pt x="140947" y="140922"/>
                  </a:cubicBezTo>
                  <a:cubicBezTo>
                    <a:pt x="151020" y="140922"/>
                    <a:pt x="160771" y="139113"/>
                    <a:pt x="170855" y="138994"/>
                  </a:cubicBezTo>
                  <a:cubicBezTo>
                    <a:pt x="181571" y="138875"/>
                    <a:pt x="199109" y="140113"/>
                    <a:pt x="204205" y="140494"/>
                  </a:cubicBezTo>
                  <a:cubicBezTo>
                    <a:pt x="205133" y="140565"/>
                    <a:pt x="205633" y="140601"/>
                    <a:pt x="205633" y="140601"/>
                  </a:cubicBezTo>
                  <a:lnTo>
                    <a:pt x="236578" y="142554"/>
                  </a:lnTo>
                  <a:lnTo>
                    <a:pt x="260307" y="144054"/>
                  </a:lnTo>
                  <a:cubicBezTo>
                    <a:pt x="260307" y="144054"/>
                    <a:pt x="268344" y="122182"/>
                    <a:pt x="261200" y="16955"/>
                  </a:cubicBezTo>
                  <a:close/>
                </a:path>
              </a:pathLst>
            </a:custGeom>
            <a:solidFill>
              <a:schemeClr val="accent4"/>
            </a:solidFill>
            <a:ln w="38100" cap="flat" cmpd="sng">
              <a:solidFill>
                <a:schemeClr val="dk1"/>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Tree>
    <p:extLst>
      <p:ext uri="{BB962C8B-B14F-4D97-AF65-F5344CB8AC3E}">
        <p14:creationId xmlns:p14="http://schemas.microsoft.com/office/powerpoint/2010/main" val="36828670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519"/>
        <p:cNvGrpSpPr/>
        <p:nvPr/>
      </p:nvGrpSpPr>
      <p:grpSpPr>
        <a:xfrm>
          <a:off x="0" y="0"/>
          <a:ext cx="0" cy="0"/>
          <a:chOff x="0" y="0"/>
          <a:chExt cx="0" cy="0"/>
        </a:xfrm>
      </p:grpSpPr>
      <p:grpSp>
        <p:nvGrpSpPr>
          <p:cNvPr id="1520" name="Google Shape;1520;p35"/>
          <p:cNvGrpSpPr/>
          <p:nvPr/>
        </p:nvGrpSpPr>
        <p:grpSpPr>
          <a:xfrm>
            <a:off x="-200" y="18400"/>
            <a:ext cx="12192000" cy="6821200"/>
            <a:chOff x="-150" y="13800"/>
            <a:chExt cx="9144000" cy="5115900"/>
          </a:xfrm>
        </p:grpSpPr>
        <p:grpSp>
          <p:nvGrpSpPr>
            <p:cNvPr id="1521" name="Google Shape;1521;p35"/>
            <p:cNvGrpSpPr/>
            <p:nvPr/>
          </p:nvGrpSpPr>
          <p:grpSpPr>
            <a:xfrm>
              <a:off x="318911" y="13800"/>
              <a:ext cx="8506178" cy="5115900"/>
              <a:chOff x="318911" y="-66425"/>
              <a:chExt cx="8506178" cy="5115900"/>
            </a:xfrm>
          </p:grpSpPr>
          <p:cxnSp>
            <p:nvCxnSpPr>
              <p:cNvPr id="1522" name="Google Shape;1522;p35"/>
              <p:cNvCxnSpPr/>
              <p:nvPr/>
            </p:nvCxnSpPr>
            <p:spPr>
              <a:xfrm>
                <a:off x="3189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23" name="Google Shape;1523;p35"/>
              <p:cNvCxnSpPr/>
              <p:nvPr/>
            </p:nvCxnSpPr>
            <p:spPr>
              <a:xfrm>
                <a:off x="7055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24" name="Google Shape;1524;p35"/>
              <p:cNvCxnSpPr/>
              <p:nvPr/>
            </p:nvCxnSpPr>
            <p:spPr>
              <a:xfrm>
                <a:off x="10922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25" name="Google Shape;1525;p35"/>
              <p:cNvCxnSpPr/>
              <p:nvPr/>
            </p:nvCxnSpPr>
            <p:spPr>
              <a:xfrm>
                <a:off x="14788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26" name="Google Shape;1526;p35"/>
              <p:cNvCxnSpPr/>
              <p:nvPr/>
            </p:nvCxnSpPr>
            <p:spPr>
              <a:xfrm>
                <a:off x="1865489"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27" name="Google Shape;1527;p35"/>
              <p:cNvCxnSpPr/>
              <p:nvPr/>
            </p:nvCxnSpPr>
            <p:spPr>
              <a:xfrm>
                <a:off x="2252133"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28" name="Google Shape;1528;p35"/>
              <p:cNvCxnSpPr/>
              <p:nvPr/>
            </p:nvCxnSpPr>
            <p:spPr>
              <a:xfrm>
                <a:off x="2638778"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29" name="Google Shape;1529;p35"/>
              <p:cNvCxnSpPr/>
              <p:nvPr/>
            </p:nvCxnSpPr>
            <p:spPr>
              <a:xfrm>
                <a:off x="3025422"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30" name="Google Shape;1530;p35"/>
              <p:cNvCxnSpPr/>
              <p:nvPr/>
            </p:nvCxnSpPr>
            <p:spPr>
              <a:xfrm>
                <a:off x="3412067"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31" name="Google Shape;1531;p35"/>
              <p:cNvCxnSpPr/>
              <p:nvPr/>
            </p:nvCxnSpPr>
            <p:spPr>
              <a:xfrm>
                <a:off x="37987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32" name="Google Shape;1532;p35"/>
              <p:cNvCxnSpPr/>
              <p:nvPr/>
            </p:nvCxnSpPr>
            <p:spPr>
              <a:xfrm>
                <a:off x="41853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33" name="Google Shape;1533;p35"/>
              <p:cNvCxnSpPr/>
              <p:nvPr/>
            </p:nvCxnSpPr>
            <p:spPr>
              <a:xfrm>
                <a:off x="45720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34" name="Google Shape;1534;p35"/>
              <p:cNvCxnSpPr/>
              <p:nvPr/>
            </p:nvCxnSpPr>
            <p:spPr>
              <a:xfrm>
                <a:off x="49586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35" name="Google Shape;1535;p35"/>
              <p:cNvCxnSpPr/>
              <p:nvPr/>
            </p:nvCxnSpPr>
            <p:spPr>
              <a:xfrm>
                <a:off x="5345289"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36" name="Google Shape;1536;p35"/>
              <p:cNvCxnSpPr/>
              <p:nvPr/>
            </p:nvCxnSpPr>
            <p:spPr>
              <a:xfrm>
                <a:off x="5731933"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37" name="Google Shape;1537;p35"/>
              <p:cNvCxnSpPr/>
              <p:nvPr/>
            </p:nvCxnSpPr>
            <p:spPr>
              <a:xfrm>
                <a:off x="6118578"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38" name="Google Shape;1538;p35"/>
              <p:cNvCxnSpPr/>
              <p:nvPr/>
            </p:nvCxnSpPr>
            <p:spPr>
              <a:xfrm>
                <a:off x="6505222"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39" name="Google Shape;1539;p35"/>
              <p:cNvCxnSpPr/>
              <p:nvPr/>
            </p:nvCxnSpPr>
            <p:spPr>
              <a:xfrm>
                <a:off x="6891867"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40" name="Google Shape;1540;p35"/>
              <p:cNvCxnSpPr/>
              <p:nvPr/>
            </p:nvCxnSpPr>
            <p:spPr>
              <a:xfrm>
                <a:off x="72785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41" name="Google Shape;1541;p35"/>
              <p:cNvCxnSpPr/>
              <p:nvPr/>
            </p:nvCxnSpPr>
            <p:spPr>
              <a:xfrm>
                <a:off x="76651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42" name="Google Shape;1542;p35"/>
              <p:cNvCxnSpPr/>
              <p:nvPr/>
            </p:nvCxnSpPr>
            <p:spPr>
              <a:xfrm>
                <a:off x="80518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43" name="Google Shape;1543;p35"/>
              <p:cNvCxnSpPr/>
              <p:nvPr/>
            </p:nvCxnSpPr>
            <p:spPr>
              <a:xfrm>
                <a:off x="84384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44" name="Google Shape;1544;p35"/>
              <p:cNvCxnSpPr/>
              <p:nvPr/>
            </p:nvCxnSpPr>
            <p:spPr>
              <a:xfrm>
                <a:off x="8825089" y="-66425"/>
                <a:ext cx="0" cy="5115900"/>
              </a:xfrm>
              <a:prstGeom prst="straightConnector1">
                <a:avLst/>
              </a:prstGeom>
              <a:noFill/>
              <a:ln w="9525" cap="flat" cmpd="sng">
                <a:solidFill>
                  <a:srgbClr val="4D3B60"/>
                </a:solidFill>
                <a:prstDash val="solid"/>
                <a:round/>
                <a:headEnd type="none" w="med" len="med"/>
                <a:tailEnd type="none" w="med" len="med"/>
              </a:ln>
            </p:spPr>
          </p:cxnSp>
        </p:grpSp>
        <p:cxnSp>
          <p:nvCxnSpPr>
            <p:cNvPr id="1545" name="Google Shape;1545;p35"/>
            <p:cNvCxnSpPr/>
            <p:nvPr/>
          </p:nvCxnSpPr>
          <p:spPr>
            <a:xfrm>
              <a:off x="-150" y="319350"/>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46" name="Google Shape;1546;p35"/>
            <p:cNvCxnSpPr/>
            <p:nvPr/>
          </p:nvCxnSpPr>
          <p:spPr>
            <a:xfrm>
              <a:off x="-150" y="667692"/>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47" name="Google Shape;1547;p35"/>
            <p:cNvCxnSpPr/>
            <p:nvPr/>
          </p:nvCxnSpPr>
          <p:spPr>
            <a:xfrm>
              <a:off x="-150" y="1016035"/>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48" name="Google Shape;1548;p35"/>
            <p:cNvCxnSpPr/>
            <p:nvPr/>
          </p:nvCxnSpPr>
          <p:spPr>
            <a:xfrm>
              <a:off x="-150" y="1364377"/>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49" name="Google Shape;1549;p35"/>
            <p:cNvCxnSpPr/>
            <p:nvPr/>
          </p:nvCxnSpPr>
          <p:spPr>
            <a:xfrm>
              <a:off x="-150" y="1712719"/>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50" name="Google Shape;1550;p35"/>
            <p:cNvCxnSpPr/>
            <p:nvPr/>
          </p:nvCxnSpPr>
          <p:spPr>
            <a:xfrm>
              <a:off x="-150" y="2061062"/>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51" name="Google Shape;1551;p35"/>
            <p:cNvCxnSpPr/>
            <p:nvPr/>
          </p:nvCxnSpPr>
          <p:spPr>
            <a:xfrm>
              <a:off x="-150" y="2409404"/>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52" name="Google Shape;1552;p35"/>
            <p:cNvCxnSpPr/>
            <p:nvPr/>
          </p:nvCxnSpPr>
          <p:spPr>
            <a:xfrm>
              <a:off x="-150" y="2757746"/>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53" name="Google Shape;1553;p35"/>
            <p:cNvCxnSpPr/>
            <p:nvPr/>
          </p:nvCxnSpPr>
          <p:spPr>
            <a:xfrm>
              <a:off x="-150" y="3106088"/>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54" name="Google Shape;1554;p35"/>
            <p:cNvCxnSpPr/>
            <p:nvPr/>
          </p:nvCxnSpPr>
          <p:spPr>
            <a:xfrm>
              <a:off x="-150" y="3454431"/>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55" name="Google Shape;1555;p35"/>
            <p:cNvCxnSpPr/>
            <p:nvPr/>
          </p:nvCxnSpPr>
          <p:spPr>
            <a:xfrm>
              <a:off x="-150" y="3802773"/>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56" name="Google Shape;1556;p35"/>
            <p:cNvCxnSpPr/>
            <p:nvPr/>
          </p:nvCxnSpPr>
          <p:spPr>
            <a:xfrm>
              <a:off x="-150" y="4151115"/>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57" name="Google Shape;1557;p35"/>
            <p:cNvCxnSpPr/>
            <p:nvPr/>
          </p:nvCxnSpPr>
          <p:spPr>
            <a:xfrm>
              <a:off x="-150" y="4499458"/>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58" name="Google Shape;1558;p35"/>
            <p:cNvCxnSpPr/>
            <p:nvPr/>
          </p:nvCxnSpPr>
          <p:spPr>
            <a:xfrm>
              <a:off x="-150" y="4847800"/>
              <a:ext cx="9144000" cy="0"/>
            </a:xfrm>
            <a:prstGeom prst="straightConnector1">
              <a:avLst/>
            </a:prstGeom>
            <a:noFill/>
            <a:ln w="9525" cap="flat" cmpd="sng">
              <a:solidFill>
                <a:srgbClr val="4D3B60"/>
              </a:solidFill>
              <a:prstDash val="solid"/>
              <a:round/>
              <a:headEnd type="none" w="med" len="med"/>
              <a:tailEnd type="none" w="med" len="med"/>
            </a:ln>
          </p:spPr>
        </p:cxnSp>
      </p:grpSp>
      <p:sp>
        <p:nvSpPr>
          <p:cNvPr id="1559" name="Google Shape;1559;p35"/>
          <p:cNvSpPr/>
          <p:nvPr/>
        </p:nvSpPr>
        <p:spPr>
          <a:xfrm flipH="1">
            <a:off x="1120459" y="5520399"/>
            <a:ext cx="10765091" cy="989605"/>
          </a:xfrm>
          <a:custGeom>
            <a:avLst/>
            <a:gdLst/>
            <a:ahLst/>
            <a:cxnLst/>
            <a:rect l="l" t="t" r="r" b="b"/>
            <a:pathLst>
              <a:path w="257497" h="23671" extrusionOk="0">
                <a:moveTo>
                  <a:pt x="27633" y="1"/>
                </a:moveTo>
                <a:cubicBezTo>
                  <a:pt x="25731" y="1"/>
                  <a:pt x="23830" y="40"/>
                  <a:pt x="21931" y="120"/>
                </a:cubicBezTo>
                <a:cubicBezTo>
                  <a:pt x="21624" y="133"/>
                  <a:pt x="21257" y="137"/>
                  <a:pt x="20846" y="137"/>
                </a:cubicBezTo>
                <a:cubicBezTo>
                  <a:pt x="20109" y="137"/>
                  <a:pt x="19228" y="124"/>
                  <a:pt x="18276" y="124"/>
                </a:cubicBezTo>
                <a:cubicBezTo>
                  <a:pt x="14353" y="124"/>
                  <a:pt x="9245" y="349"/>
                  <a:pt x="8251" y="2656"/>
                </a:cubicBezTo>
                <a:cubicBezTo>
                  <a:pt x="7703" y="3954"/>
                  <a:pt x="953" y="22313"/>
                  <a:pt x="0" y="22384"/>
                </a:cubicBezTo>
                <a:cubicBezTo>
                  <a:pt x="4904" y="22064"/>
                  <a:pt x="10033" y="21938"/>
                  <a:pt x="15314" y="21938"/>
                </a:cubicBezTo>
                <a:cubicBezTo>
                  <a:pt x="34886" y="21938"/>
                  <a:pt x="56550" y="23671"/>
                  <a:pt x="76616" y="23671"/>
                </a:cubicBezTo>
                <a:cubicBezTo>
                  <a:pt x="84945" y="23671"/>
                  <a:pt x="92998" y="23372"/>
                  <a:pt x="100513" y="22527"/>
                </a:cubicBezTo>
                <a:cubicBezTo>
                  <a:pt x="105763" y="21932"/>
                  <a:pt x="111002" y="20980"/>
                  <a:pt x="116288" y="20741"/>
                </a:cubicBezTo>
                <a:cubicBezTo>
                  <a:pt x="117304" y="20694"/>
                  <a:pt x="118319" y="20673"/>
                  <a:pt x="119334" y="20673"/>
                </a:cubicBezTo>
                <a:cubicBezTo>
                  <a:pt x="127230" y="20673"/>
                  <a:pt x="135105" y="21956"/>
                  <a:pt x="143018" y="22146"/>
                </a:cubicBezTo>
                <a:cubicBezTo>
                  <a:pt x="143758" y="22163"/>
                  <a:pt x="144498" y="22171"/>
                  <a:pt x="145239" y="22171"/>
                </a:cubicBezTo>
                <a:cubicBezTo>
                  <a:pt x="150270" y="22171"/>
                  <a:pt x="155294" y="21820"/>
                  <a:pt x="160318" y="21622"/>
                </a:cubicBezTo>
                <a:cubicBezTo>
                  <a:pt x="174093" y="21099"/>
                  <a:pt x="252079" y="21515"/>
                  <a:pt x="257318" y="19551"/>
                </a:cubicBezTo>
                <a:cubicBezTo>
                  <a:pt x="257497" y="16324"/>
                  <a:pt x="200978" y="18003"/>
                  <a:pt x="199513" y="15122"/>
                </a:cubicBezTo>
                <a:cubicBezTo>
                  <a:pt x="199204" y="14503"/>
                  <a:pt x="198846" y="13883"/>
                  <a:pt x="198263" y="13491"/>
                </a:cubicBezTo>
                <a:cubicBezTo>
                  <a:pt x="197560" y="13002"/>
                  <a:pt x="196656" y="12943"/>
                  <a:pt x="195810" y="12883"/>
                </a:cubicBezTo>
                <a:cubicBezTo>
                  <a:pt x="177757" y="11825"/>
                  <a:pt x="159684" y="11296"/>
                  <a:pt x="141606" y="11296"/>
                </a:cubicBezTo>
                <a:cubicBezTo>
                  <a:pt x="135278" y="11296"/>
                  <a:pt x="128950" y="11361"/>
                  <a:pt x="122623" y="11490"/>
                </a:cubicBezTo>
                <a:cubicBezTo>
                  <a:pt x="117854" y="11589"/>
                  <a:pt x="113070" y="11723"/>
                  <a:pt x="108293" y="11723"/>
                </a:cubicBezTo>
                <a:cubicBezTo>
                  <a:pt x="101561" y="11723"/>
                  <a:pt x="94841" y="11457"/>
                  <a:pt x="88190" y="10454"/>
                </a:cubicBezTo>
                <a:cubicBezTo>
                  <a:pt x="77248" y="8823"/>
                  <a:pt x="66711" y="5216"/>
                  <a:pt x="55888" y="2942"/>
                </a:cubicBezTo>
                <a:cubicBezTo>
                  <a:pt x="46605" y="988"/>
                  <a:pt x="37115" y="1"/>
                  <a:pt x="27633" y="1"/>
                </a:cubicBezTo>
                <a:close/>
              </a:path>
            </a:pathLst>
          </a:custGeom>
          <a:solidFill>
            <a:srgbClr val="4D3B60">
              <a:alpha val="59550"/>
            </a:srgbClr>
          </a:solidFill>
          <a:ln>
            <a:noFill/>
          </a:ln>
        </p:spPr>
        <p:txBody>
          <a:bodyPr spcFirstLastPara="1" wrap="square" lIns="121598" tIns="121598" rIns="121598" bIns="121598" anchor="ctr" anchorCtr="0">
            <a:noAutofit/>
          </a:bodyPr>
          <a:lstStyle/>
          <a:p>
            <a:pPr marL="0" lvl="0" indent="0" algn="l" rtl="0">
              <a:spcBef>
                <a:spcPts val="0"/>
              </a:spcBef>
              <a:spcAft>
                <a:spcPts val="0"/>
              </a:spcAft>
              <a:buNone/>
            </a:pPr>
            <a:endParaRPr sz="2479"/>
          </a:p>
        </p:txBody>
      </p:sp>
      <p:grpSp>
        <p:nvGrpSpPr>
          <p:cNvPr id="1560" name="Google Shape;1560;p35"/>
          <p:cNvGrpSpPr/>
          <p:nvPr/>
        </p:nvGrpSpPr>
        <p:grpSpPr>
          <a:xfrm>
            <a:off x="-200" y="18400"/>
            <a:ext cx="12192000" cy="6821200"/>
            <a:chOff x="-150" y="13800"/>
            <a:chExt cx="9144000" cy="5115900"/>
          </a:xfrm>
        </p:grpSpPr>
        <p:grpSp>
          <p:nvGrpSpPr>
            <p:cNvPr id="1561" name="Google Shape;1561;p35"/>
            <p:cNvGrpSpPr/>
            <p:nvPr/>
          </p:nvGrpSpPr>
          <p:grpSpPr>
            <a:xfrm>
              <a:off x="318911" y="13800"/>
              <a:ext cx="8506178" cy="5115900"/>
              <a:chOff x="318911" y="-66425"/>
              <a:chExt cx="8506178" cy="5115900"/>
            </a:xfrm>
          </p:grpSpPr>
          <p:cxnSp>
            <p:nvCxnSpPr>
              <p:cNvPr id="1562" name="Google Shape;1562;p35"/>
              <p:cNvCxnSpPr/>
              <p:nvPr/>
            </p:nvCxnSpPr>
            <p:spPr>
              <a:xfrm>
                <a:off x="3189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63" name="Google Shape;1563;p35"/>
              <p:cNvCxnSpPr/>
              <p:nvPr/>
            </p:nvCxnSpPr>
            <p:spPr>
              <a:xfrm>
                <a:off x="7055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64" name="Google Shape;1564;p35"/>
              <p:cNvCxnSpPr/>
              <p:nvPr/>
            </p:nvCxnSpPr>
            <p:spPr>
              <a:xfrm>
                <a:off x="10922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65" name="Google Shape;1565;p35"/>
              <p:cNvCxnSpPr/>
              <p:nvPr/>
            </p:nvCxnSpPr>
            <p:spPr>
              <a:xfrm>
                <a:off x="14788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66" name="Google Shape;1566;p35"/>
              <p:cNvCxnSpPr/>
              <p:nvPr/>
            </p:nvCxnSpPr>
            <p:spPr>
              <a:xfrm>
                <a:off x="1865489"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67" name="Google Shape;1567;p35"/>
              <p:cNvCxnSpPr/>
              <p:nvPr/>
            </p:nvCxnSpPr>
            <p:spPr>
              <a:xfrm>
                <a:off x="2252133"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68" name="Google Shape;1568;p35"/>
              <p:cNvCxnSpPr/>
              <p:nvPr/>
            </p:nvCxnSpPr>
            <p:spPr>
              <a:xfrm>
                <a:off x="2638778"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69" name="Google Shape;1569;p35"/>
              <p:cNvCxnSpPr/>
              <p:nvPr/>
            </p:nvCxnSpPr>
            <p:spPr>
              <a:xfrm>
                <a:off x="3025422"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70" name="Google Shape;1570;p35"/>
              <p:cNvCxnSpPr/>
              <p:nvPr/>
            </p:nvCxnSpPr>
            <p:spPr>
              <a:xfrm>
                <a:off x="3412067"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71" name="Google Shape;1571;p35"/>
              <p:cNvCxnSpPr/>
              <p:nvPr/>
            </p:nvCxnSpPr>
            <p:spPr>
              <a:xfrm>
                <a:off x="37987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72" name="Google Shape;1572;p35"/>
              <p:cNvCxnSpPr/>
              <p:nvPr/>
            </p:nvCxnSpPr>
            <p:spPr>
              <a:xfrm>
                <a:off x="41853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73" name="Google Shape;1573;p35"/>
              <p:cNvCxnSpPr/>
              <p:nvPr/>
            </p:nvCxnSpPr>
            <p:spPr>
              <a:xfrm>
                <a:off x="45720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74" name="Google Shape;1574;p35"/>
              <p:cNvCxnSpPr/>
              <p:nvPr/>
            </p:nvCxnSpPr>
            <p:spPr>
              <a:xfrm>
                <a:off x="49586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75" name="Google Shape;1575;p35"/>
              <p:cNvCxnSpPr/>
              <p:nvPr/>
            </p:nvCxnSpPr>
            <p:spPr>
              <a:xfrm>
                <a:off x="5345289"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76" name="Google Shape;1576;p35"/>
              <p:cNvCxnSpPr/>
              <p:nvPr/>
            </p:nvCxnSpPr>
            <p:spPr>
              <a:xfrm>
                <a:off x="5731933"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77" name="Google Shape;1577;p35"/>
              <p:cNvCxnSpPr/>
              <p:nvPr/>
            </p:nvCxnSpPr>
            <p:spPr>
              <a:xfrm>
                <a:off x="6118578"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78" name="Google Shape;1578;p35"/>
              <p:cNvCxnSpPr/>
              <p:nvPr/>
            </p:nvCxnSpPr>
            <p:spPr>
              <a:xfrm>
                <a:off x="6505222"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79" name="Google Shape;1579;p35"/>
              <p:cNvCxnSpPr/>
              <p:nvPr/>
            </p:nvCxnSpPr>
            <p:spPr>
              <a:xfrm>
                <a:off x="6891867"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80" name="Google Shape;1580;p35"/>
              <p:cNvCxnSpPr/>
              <p:nvPr/>
            </p:nvCxnSpPr>
            <p:spPr>
              <a:xfrm>
                <a:off x="7278511"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81" name="Google Shape;1581;p35"/>
              <p:cNvCxnSpPr/>
              <p:nvPr/>
            </p:nvCxnSpPr>
            <p:spPr>
              <a:xfrm>
                <a:off x="7665156"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82" name="Google Shape;1582;p35"/>
              <p:cNvCxnSpPr/>
              <p:nvPr/>
            </p:nvCxnSpPr>
            <p:spPr>
              <a:xfrm>
                <a:off x="8051800"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83" name="Google Shape;1583;p35"/>
              <p:cNvCxnSpPr/>
              <p:nvPr/>
            </p:nvCxnSpPr>
            <p:spPr>
              <a:xfrm>
                <a:off x="8438444" y="-66425"/>
                <a:ext cx="0" cy="5115900"/>
              </a:xfrm>
              <a:prstGeom prst="straightConnector1">
                <a:avLst/>
              </a:prstGeom>
              <a:noFill/>
              <a:ln w="9525" cap="flat" cmpd="sng">
                <a:solidFill>
                  <a:srgbClr val="4D3B60"/>
                </a:solidFill>
                <a:prstDash val="solid"/>
                <a:round/>
                <a:headEnd type="none" w="med" len="med"/>
                <a:tailEnd type="none" w="med" len="med"/>
              </a:ln>
            </p:spPr>
          </p:cxnSp>
          <p:cxnSp>
            <p:nvCxnSpPr>
              <p:cNvPr id="1584" name="Google Shape;1584;p35"/>
              <p:cNvCxnSpPr/>
              <p:nvPr/>
            </p:nvCxnSpPr>
            <p:spPr>
              <a:xfrm>
                <a:off x="8825089" y="-66425"/>
                <a:ext cx="0" cy="5115900"/>
              </a:xfrm>
              <a:prstGeom prst="straightConnector1">
                <a:avLst/>
              </a:prstGeom>
              <a:noFill/>
              <a:ln w="9525" cap="flat" cmpd="sng">
                <a:solidFill>
                  <a:srgbClr val="4D3B60"/>
                </a:solidFill>
                <a:prstDash val="solid"/>
                <a:round/>
                <a:headEnd type="none" w="med" len="med"/>
                <a:tailEnd type="none" w="med" len="med"/>
              </a:ln>
            </p:spPr>
          </p:cxnSp>
        </p:grpSp>
        <p:cxnSp>
          <p:nvCxnSpPr>
            <p:cNvPr id="1585" name="Google Shape;1585;p35"/>
            <p:cNvCxnSpPr/>
            <p:nvPr/>
          </p:nvCxnSpPr>
          <p:spPr>
            <a:xfrm>
              <a:off x="-150" y="319350"/>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86" name="Google Shape;1586;p35"/>
            <p:cNvCxnSpPr/>
            <p:nvPr/>
          </p:nvCxnSpPr>
          <p:spPr>
            <a:xfrm>
              <a:off x="-150" y="667692"/>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87" name="Google Shape;1587;p35"/>
            <p:cNvCxnSpPr/>
            <p:nvPr/>
          </p:nvCxnSpPr>
          <p:spPr>
            <a:xfrm>
              <a:off x="-150" y="1016035"/>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88" name="Google Shape;1588;p35"/>
            <p:cNvCxnSpPr/>
            <p:nvPr/>
          </p:nvCxnSpPr>
          <p:spPr>
            <a:xfrm>
              <a:off x="-150" y="1364377"/>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89" name="Google Shape;1589;p35"/>
            <p:cNvCxnSpPr/>
            <p:nvPr/>
          </p:nvCxnSpPr>
          <p:spPr>
            <a:xfrm>
              <a:off x="-150" y="1712719"/>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90" name="Google Shape;1590;p35"/>
            <p:cNvCxnSpPr/>
            <p:nvPr/>
          </p:nvCxnSpPr>
          <p:spPr>
            <a:xfrm>
              <a:off x="-150" y="2061062"/>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91" name="Google Shape;1591;p35"/>
            <p:cNvCxnSpPr/>
            <p:nvPr/>
          </p:nvCxnSpPr>
          <p:spPr>
            <a:xfrm>
              <a:off x="-150" y="2409404"/>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92" name="Google Shape;1592;p35"/>
            <p:cNvCxnSpPr/>
            <p:nvPr/>
          </p:nvCxnSpPr>
          <p:spPr>
            <a:xfrm>
              <a:off x="-150" y="2757746"/>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93" name="Google Shape;1593;p35"/>
            <p:cNvCxnSpPr/>
            <p:nvPr/>
          </p:nvCxnSpPr>
          <p:spPr>
            <a:xfrm>
              <a:off x="-150" y="3106088"/>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94" name="Google Shape;1594;p35"/>
            <p:cNvCxnSpPr/>
            <p:nvPr/>
          </p:nvCxnSpPr>
          <p:spPr>
            <a:xfrm>
              <a:off x="-150" y="3454431"/>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95" name="Google Shape;1595;p35"/>
            <p:cNvCxnSpPr/>
            <p:nvPr/>
          </p:nvCxnSpPr>
          <p:spPr>
            <a:xfrm>
              <a:off x="-150" y="3802773"/>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96" name="Google Shape;1596;p35"/>
            <p:cNvCxnSpPr/>
            <p:nvPr/>
          </p:nvCxnSpPr>
          <p:spPr>
            <a:xfrm>
              <a:off x="-150" y="4151115"/>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97" name="Google Shape;1597;p35"/>
            <p:cNvCxnSpPr/>
            <p:nvPr/>
          </p:nvCxnSpPr>
          <p:spPr>
            <a:xfrm>
              <a:off x="-150" y="4499458"/>
              <a:ext cx="9144000" cy="0"/>
            </a:xfrm>
            <a:prstGeom prst="straightConnector1">
              <a:avLst/>
            </a:prstGeom>
            <a:noFill/>
            <a:ln w="9525" cap="flat" cmpd="sng">
              <a:solidFill>
                <a:srgbClr val="4D3B60"/>
              </a:solidFill>
              <a:prstDash val="solid"/>
              <a:round/>
              <a:headEnd type="none" w="med" len="med"/>
              <a:tailEnd type="none" w="med" len="med"/>
            </a:ln>
          </p:spPr>
        </p:cxnSp>
        <p:cxnSp>
          <p:nvCxnSpPr>
            <p:cNvPr id="1598" name="Google Shape;1598;p35"/>
            <p:cNvCxnSpPr/>
            <p:nvPr/>
          </p:nvCxnSpPr>
          <p:spPr>
            <a:xfrm>
              <a:off x="-150" y="4847800"/>
              <a:ext cx="9144000" cy="0"/>
            </a:xfrm>
            <a:prstGeom prst="straightConnector1">
              <a:avLst/>
            </a:prstGeom>
            <a:noFill/>
            <a:ln w="9525" cap="flat" cmpd="sng">
              <a:solidFill>
                <a:srgbClr val="4D3B60"/>
              </a:solidFill>
              <a:prstDash val="solid"/>
              <a:round/>
              <a:headEnd type="none" w="med" len="med"/>
              <a:tailEnd type="none" w="med" len="med"/>
            </a:ln>
          </p:spPr>
        </p:cxnSp>
      </p:grpSp>
      <p:grpSp>
        <p:nvGrpSpPr>
          <p:cNvPr id="1599" name="Google Shape;1599;p35"/>
          <p:cNvGrpSpPr/>
          <p:nvPr/>
        </p:nvGrpSpPr>
        <p:grpSpPr>
          <a:xfrm flipH="1">
            <a:off x="557654" y="289310"/>
            <a:ext cx="11218568" cy="6022417"/>
            <a:chOff x="418241" y="216981"/>
            <a:chExt cx="8413926" cy="4516813"/>
          </a:xfrm>
        </p:grpSpPr>
        <p:sp>
          <p:nvSpPr>
            <p:cNvPr id="1600" name="Google Shape;1600;p35"/>
            <p:cNvSpPr/>
            <p:nvPr/>
          </p:nvSpPr>
          <p:spPr>
            <a:xfrm>
              <a:off x="418241" y="254294"/>
              <a:ext cx="8413926" cy="4479501"/>
            </a:xfrm>
            <a:custGeom>
              <a:avLst/>
              <a:gdLst/>
              <a:ahLst/>
              <a:cxnLst/>
              <a:rect l="l" t="t" r="r" b="b"/>
              <a:pathLst>
                <a:path w="268344" h="142864" extrusionOk="0">
                  <a:moveTo>
                    <a:pt x="252877" y="1"/>
                  </a:moveTo>
                  <a:lnTo>
                    <a:pt x="252877" y="1"/>
                  </a:lnTo>
                  <a:cubicBezTo>
                    <a:pt x="253699" y="3668"/>
                    <a:pt x="251532" y="7538"/>
                    <a:pt x="247401" y="7942"/>
                  </a:cubicBezTo>
                  <a:cubicBezTo>
                    <a:pt x="247184" y="7963"/>
                    <a:pt x="246970" y="7974"/>
                    <a:pt x="246760" y="7974"/>
                  </a:cubicBezTo>
                  <a:cubicBezTo>
                    <a:pt x="244817" y="7974"/>
                    <a:pt x="243130" y="7101"/>
                    <a:pt x="241733" y="5704"/>
                  </a:cubicBezTo>
                  <a:cubicBezTo>
                    <a:pt x="240341" y="4332"/>
                    <a:pt x="237917" y="547"/>
                    <a:pt x="235509" y="547"/>
                  </a:cubicBezTo>
                  <a:cubicBezTo>
                    <a:pt x="234992" y="547"/>
                    <a:pt x="234476" y="722"/>
                    <a:pt x="233970" y="1132"/>
                  </a:cubicBezTo>
                  <a:cubicBezTo>
                    <a:pt x="234147" y="4340"/>
                    <a:pt x="231873" y="7248"/>
                    <a:pt x="228671" y="7248"/>
                  </a:cubicBezTo>
                  <a:cubicBezTo>
                    <a:pt x="228212" y="7248"/>
                    <a:pt x="227735" y="7188"/>
                    <a:pt x="227243" y="7061"/>
                  </a:cubicBezTo>
                  <a:cubicBezTo>
                    <a:pt x="224850" y="6454"/>
                    <a:pt x="224124" y="4752"/>
                    <a:pt x="222945" y="2799"/>
                  </a:cubicBezTo>
                  <a:cubicBezTo>
                    <a:pt x="221733" y="779"/>
                    <a:pt x="219647" y="247"/>
                    <a:pt x="217490" y="247"/>
                  </a:cubicBezTo>
                  <a:cubicBezTo>
                    <a:pt x="216595" y="247"/>
                    <a:pt x="215687" y="338"/>
                    <a:pt x="214825" y="453"/>
                  </a:cubicBezTo>
                  <a:cubicBezTo>
                    <a:pt x="214361" y="2978"/>
                    <a:pt x="213134" y="5478"/>
                    <a:pt x="210622" y="6502"/>
                  </a:cubicBezTo>
                  <a:cubicBezTo>
                    <a:pt x="209949" y="6776"/>
                    <a:pt x="209224" y="6913"/>
                    <a:pt x="208502" y="6913"/>
                  </a:cubicBezTo>
                  <a:cubicBezTo>
                    <a:pt x="207064" y="6913"/>
                    <a:pt x="205636" y="6373"/>
                    <a:pt x="204645" y="5311"/>
                  </a:cubicBezTo>
                  <a:cubicBezTo>
                    <a:pt x="204443" y="4097"/>
                    <a:pt x="204312" y="2870"/>
                    <a:pt x="204312" y="1608"/>
                  </a:cubicBezTo>
                  <a:lnTo>
                    <a:pt x="198775" y="2061"/>
                  </a:lnTo>
                  <a:cubicBezTo>
                    <a:pt x="199264" y="5704"/>
                    <a:pt x="198847" y="10431"/>
                    <a:pt x="194239" y="10657"/>
                  </a:cubicBezTo>
                  <a:cubicBezTo>
                    <a:pt x="194128" y="10662"/>
                    <a:pt x="194018" y="10665"/>
                    <a:pt x="193910" y="10665"/>
                  </a:cubicBezTo>
                  <a:cubicBezTo>
                    <a:pt x="189088" y="10665"/>
                    <a:pt x="187323" y="5543"/>
                    <a:pt x="186310" y="1561"/>
                  </a:cubicBezTo>
                  <a:cubicBezTo>
                    <a:pt x="185874" y="1573"/>
                    <a:pt x="185440" y="1578"/>
                    <a:pt x="185005" y="1578"/>
                  </a:cubicBezTo>
                  <a:cubicBezTo>
                    <a:pt x="183511" y="1578"/>
                    <a:pt x="182021" y="1522"/>
                    <a:pt x="180532" y="1522"/>
                  </a:cubicBezTo>
                  <a:cubicBezTo>
                    <a:pt x="180334" y="1522"/>
                    <a:pt x="180137" y="1523"/>
                    <a:pt x="179940" y="1525"/>
                  </a:cubicBezTo>
                  <a:cubicBezTo>
                    <a:pt x="181130" y="5347"/>
                    <a:pt x="178416" y="10788"/>
                    <a:pt x="174415" y="11359"/>
                  </a:cubicBezTo>
                  <a:cubicBezTo>
                    <a:pt x="174168" y="11393"/>
                    <a:pt x="173926" y="11410"/>
                    <a:pt x="173688" y="11410"/>
                  </a:cubicBezTo>
                  <a:cubicBezTo>
                    <a:pt x="169180" y="11410"/>
                    <a:pt x="166363" y="5498"/>
                    <a:pt x="166974" y="1358"/>
                  </a:cubicBezTo>
                  <a:cubicBezTo>
                    <a:pt x="166590" y="1311"/>
                    <a:pt x="166207" y="1288"/>
                    <a:pt x="165827" y="1288"/>
                  </a:cubicBezTo>
                  <a:cubicBezTo>
                    <a:pt x="162511" y="1288"/>
                    <a:pt x="159382" y="3027"/>
                    <a:pt x="156818" y="5121"/>
                  </a:cubicBezTo>
                  <a:cubicBezTo>
                    <a:pt x="155080" y="6549"/>
                    <a:pt x="153472" y="8764"/>
                    <a:pt x="151079" y="9038"/>
                  </a:cubicBezTo>
                  <a:cubicBezTo>
                    <a:pt x="150889" y="9059"/>
                    <a:pt x="150700" y="9069"/>
                    <a:pt x="150514" y="9069"/>
                  </a:cubicBezTo>
                  <a:cubicBezTo>
                    <a:pt x="146993" y="9069"/>
                    <a:pt x="144220" y="5432"/>
                    <a:pt x="143757" y="2085"/>
                  </a:cubicBezTo>
                  <a:cubicBezTo>
                    <a:pt x="142238" y="2420"/>
                    <a:pt x="140722" y="2585"/>
                    <a:pt x="139201" y="2585"/>
                  </a:cubicBezTo>
                  <a:cubicBezTo>
                    <a:pt x="137967" y="2585"/>
                    <a:pt x="136729" y="2476"/>
                    <a:pt x="135482" y="2263"/>
                  </a:cubicBezTo>
                  <a:cubicBezTo>
                    <a:pt x="134567" y="5723"/>
                    <a:pt x="131689" y="9529"/>
                    <a:pt x="127939" y="9529"/>
                  </a:cubicBezTo>
                  <a:cubicBezTo>
                    <a:pt x="127882" y="9529"/>
                    <a:pt x="127824" y="9528"/>
                    <a:pt x="127767" y="9526"/>
                  </a:cubicBezTo>
                  <a:cubicBezTo>
                    <a:pt x="123885" y="9407"/>
                    <a:pt x="121552" y="5180"/>
                    <a:pt x="121016" y="1656"/>
                  </a:cubicBezTo>
                  <a:cubicBezTo>
                    <a:pt x="118694" y="1620"/>
                    <a:pt x="116360" y="1596"/>
                    <a:pt x="114039" y="1561"/>
                  </a:cubicBezTo>
                  <a:lnTo>
                    <a:pt x="114039" y="1561"/>
                  </a:lnTo>
                  <a:cubicBezTo>
                    <a:pt x="114955" y="4716"/>
                    <a:pt x="113027" y="9026"/>
                    <a:pt x="109848" y="9919"/>
                  </a:cubicBezTo>
                  <a:cubicBezTo>
                    <a:pt x="109421" y="10041"/>
                    <a:pt x="109010" y="10098"/>
                    <a:pt x="108615" y="10098"/>
                  </a:cubicBezTo>
                  <a:cubicBezTo>
                    <a:pt x="104913" y="10098"/>
                    <a:pt x="102597" y="5108"/>
                    <a:pt x="102263" y="1644"/>
                  </a:cubicBezTo>
                  <a:cubicBezTo>
                    <a:pt x="99608" y="1561"/>
                    <a:pt x="96953" y="1501"/>
                    <a:pt x="94298" y="1430"/>
                  </a:cubicBezTo>
                  <a:cubicBezTo>
                    <a:pt x="93917" y="4918"/>
                    <a:pt x="91310" y="9145"/>
                    <a:pt x="87607" y="9240"/>
                  </a:cubicBezTo>
                  <a:cubicBezTo>
                    <a:pt x="87555" y="9242"/>
                    <a:pt x="87503" y="9242"/>
                    <a:pt x="87451" y="9242"/>
                  </a:cubicBezTo>
                  <a:cubicBezTo>
                    <a:pt x="83694" y="9242"/>
                    <a:pt x="81263" y="5430"/>
                    <a:pt x="81451" y="1965"/>
                  </a:cubicBezTo>
                  <a:lnTo>
                    <a:pt x="81451" y="1965"/>
                  </a:lnTo>
                  <a:cubicBezTo>
                    <a:pt x="79756" y="2208"/>
                    <a:pt x="78067" y="2324"/>
                    <a:pt x="76371" y="2324"/>
                  </a:cubicBezTo>
                  <a:cubicBezTo>
                    <a:pt x="75732" y="2324"/>
                    <a:pt x="75092" y="2308"/>
                    <a:pt x="74450" y="2275"/>
                  </a:cubicBezTo>
                  <a:lnTo>
                    <a:pt x="74450" y="2275"/>
                  </a:lnTo>
                  <a:cubicBezTo>
                    <a:pt x="74587" y="5677"/>
                    <a:pt x="72010" y="9057"/>
                    <a:pt x="68439" y="9057"/>
                  </a:cubicBezTo>
                  <a:cubicBezTo>
                    <a:pt x="68286" y="9057"/>
                    <a:pt x="68130" y="9051"/>
                    <a:pt x="67973" y="9038"/>
                  </a:cubicBezTo>
                  <a:cubicBezTo>
                    <a:pt x="64402" y="8752"/>
                    <a:pt x="62032" y="5168"/>
                    <a:pt x="62461" y="1823"/>
                  </a:cubicBezTo>
                  <a:cubicBezTo>
                    <a:pt x="60008" y="1596"/>
                    <a:pt x="57555" y="1370"/>
                    <a:pt x="55079" y="1144"/>
                  </a:cubicBezTo>
                  <a:lnTo>
                    <a:pt x="55079" y="1144"/>
                  </a:lnTo>
                  <a:cubicBezTo>
                    <a:pt x="55900" y="4811"/>
                    <a:pt x="53745" y="8681"/>
                    <a:pt x="49602" y="9085"/>
                  </a:cubicBezTo>
                  <a:cubicBezTo>
                    <a:pt x="49386" y="9106"/>
                    <a:pt x="49172" y="9117"/>
                    <a:pt x="48961" y="9117"/>
                  </a:cubicBezTo>
                  <a:cubicBezTo>
                    <a:pt x="47018" y="9117"/>
                    <a:pt x="45331" y="8243"/>
                    <a:pt x="43935" y="6847"/>
                  </a:cubicBezTo>
                  <a:cubicBezTo>
                    <a:pt x="42553" y="5475"/>
                    <a:pt x="40130" y="1690"/>
                    <a:pt x="37722" y="1690"/>
                  </a:cubicBezTo>
                  <a:cubicBezTo>
                    <a:pt x="37205" y="1690"/>
                    <a:pt x="36689" y="1865"/>
                    <a:pt x="36184" y="2275"/>
                  </a:cubicBezTo>
                  <a:cubicBezTo>
                    <a:pt x="36350" y="5483"/>
                    <a:pt x="34084" y="8391"/>
                    <a:pt x="30884" y="8391"/>
                  </a:cubicBezTo>
                  <a:cubicBezTo>
                    <a:pt x="30426" y="8391"/>
                    <a:pt x="29948" y="8331"/>
                    <a:pt x="29457" y="8204"/>
                  </a:cubicBezTo>
                  <a:cubicBezTo>
                    <a:pt x="27064" y="7597"/>
                    <a:pt x="26325" y="5895"/>
                    <a:pt x="25159" y="3942"/>
                  </a:cubicBezTo>
                  <a:cubicBezTo>
                    <a:pt x="23947" y="1922"/>
                    <a:pt x="21861" y="1390"/>
                    <a:pt x="19699" y="1390"/>
                  </a:cubicBezTo>
                  <a:cubicBezTo>
                    <a:pt x="18802" y="1390"/>
                    <a:pt x="17892" y="1481"/>
                    <a:pt x="17027" y="1596"/>
                  </a:cubicBezTo>
                  <a:cubicBezTo>
                    <a:pt x="16562" y="4121"/>
                    <a:pt x="15348" y="6621"/>
                    <a:pt x="12836" y="7657"/>
                  </a:cubicBezTo>
                  <a:cubicBezTo>
                    <a:pt x="12163" y="7931"/>
                    <a:pt x="11436" y="8067"/>
                    <a:pt x="10711" y="8067"/>
                  </a:cubicBezTo>
                  <a:cubicBezTo>
                    <a:pt x="9072" y="8067"/>
                    <a:pt x="7440" y="7372"/>
                    <a:pt x="6466" y="6002"/>
                  </a:cubicBezTo>
                  <a:cubicBezTo>
                    <a:pt x="6001" y="5359"/>
                    <a:pt x="5787" y="4573"/>
                    <a:pt x="5430" y="3870"/>
                  </a:cubicBezTo>
                  <a:cubicBezTo>
                    <a:pt x="5311" y="3620"/>
                    <a:pt x="5168" y="3382"/>
                    <a:pt x="5037" y="3132"/>
                  </a:cubicBezTo>
                  <a:cubicBezTo>
                    <a:pt x="4918" y="3799"/>
                    <a:pt x="4739" y="4513"/>
                    <a:pt x="4716" y="5168"/>
                  </a:cubicBezTo>
                  <a:cubicBezTo>
                    <a:pt x="4632" y="8407"/>
                    <a:pt x="5049" y="11657"/>
                    <a:pt x="5275" y="14884"/>
                  </a:cubicBezTo>
                  <a:cubicBezTo>
                    <a:pt x="5966" y="24683"/>
                    <a:pt x="6109" y="34481"/>
                    <a:pt x="5656" y="44292"/>
                  </a:cubicBezTo>
                  <a:cubicBezTo>
                    <a:pt x="5227" y="53746"/>
                    <a:pt x="4465" y="63163"/>
                    <a:pt x="4442" y="72629"/>
                  </a:cubicBezTo>
                  <a:cubicBezTo>
                    <a:pt x="4442" y="91000"/>
                    <a:pt x="1953" y="121802"/>
                    <a:pt x="1" y="140030"/>
                  </a:cubicBezTo>
                  <a:cubicBezTo>
                    <a:pt x="10133" y="140292"/>
                    <a:pt x="21861" y="140542"/>
                    <a:pt x="32005" y="140780"/>
                  </a:cubicBezTo>
                  <a:cubicBezTo>
                    <a:pt x="32432" y="140790"/>
                    <a:pt x="32865" y="140794"/>
                    <a:pt x="33303" y="140794"/>
                  </a:cubicBezTo>
                  <a:cubicBezTo>
                    <a:pt x="39120" y="140794"/>
                    <a:pt x="45822" y="140011"/>
                    <a:pt x="51986" y="140011"/>
                  </a:cubicBezTo>
                  <a:cubicBezTo>
                    <a:pt x="54034" y="140011"/>
                    <a:pt x="56023" y="140097"/>
                    <a:pt x="57901" y="140328"/>
                  </a:cubicBezTo>
                  <a:cubicBezTo>
                    <a:pt x="60644" y="140666"/>
                    <a:pt x="63457" y="140791"/>
                    <a:pt x="66310" y="140791"/>
                  </a:cubicBezTo>
                  <a:cubicBezTo>
                    <a:pt x="74253" y="140791"/>
                    <a:pt x="82509" y="139825"/>
                    <a:pt x="90440" y="139825"/>
                  </a:cubicBezTo>
                  <a:cubicBezTo>
                    <a:pt x="92977" y="139825"/>
                    <a:pt x="95480" y="139924"/>
                    <a:pt x="97930" y="140185"/>
                  </a:cubicBezTo>
                  <a:cubicBezTo>
                    <a:pt x="99141" y="140313"/>
                    <a:pt x="100272" y="140365"/>
                    <a:pt x="101352" y="140365"/>
                  </a:cubicBezTo>
                  <a:cubicBezTo>
                    <a:pt x="105972" y="140365"/>
                    <a:pt x="109648" y="139412"/>
                    <a:pt x="114616" y="139412"/>
                  </a:cubicBezTo>
                  <a:cubicBezTo>
                    <a:pt x="115049" y="139412"/>
                    <a:pt x="115490" y="139419"/>
                    <a:pt x="115944" y="139435"/>
                  </a:cubicBezTo>
                  <a:cubicBezTo>
                    <a:pt x="123474" y="139709"/>
                    <a:pt x="129341" y="139734"/>
                    <a:pt x="136298" y="139734"/>
                  </a:cubicBezTo>
                  <a:cubicBezTo>
                    <a:pt x="137788" y="139734"/>
                    <a:pt x="139329" y="139732"/>
                    <a:pt x="140947" y="139732"/>
                  </a:cubicBezTo>
                  <a:cubicBezTo>
                    <a:pt x="151020" y="139732"/>
                    <a:pt x="160771" y="137923"/>
                    <a:pt x="170855" y="137804"/>
                  </a:cubicBezTo>
                  <a:cubicBezTo>
                    <a:pt x="171343" y="137798"/>
                    <a:pt x="171846" y="137796"/>
                    <a:pt x="172360" y="137796"/>
                  </a:cubicBezTo>
                  <a:cubicBezTo>
                    <a:pt x="183143" y="137796"/>
                    <a:pt x="199341" y="138940"/>
                    <a:pt x="204205" y="139304"/>
                  </a:cubicBezTo>
                  <a:cubicBezTo>
                    <a:pt x="205133" y="139375"/>
                    <a:pt x="205633" y="139411"/>
                    <a:pt x="205633" y="139411"/>
                  </a:cubicBezTo>
                  <a:lnTo>
                    <a:pt x="236578" y="141364"/>
                  </a:lnTo>
                  <a:lnTo>
                    <a:pt x="260307" y="142864"/>
                  </a:lnTo>
                  <a:cubicBezTo>
                    <a:pt x="260307" y="142864"/>
                    <a:pt x="268344" y="120992"/>
                    <a:pt x="261200" y="15765"/>
                  </a:cubicBezTo>
                  <a:lnTo>
                    <a:pt x="260259" y="668"/>
                  </a:lnTo>
                  <a:cubicBezTo>
                    <a:pt x="257807" y="453"/>
                    <a:pt x="255342" y="227"/>
                    <a:pt x="252877" y="1"/>
                  </a:cubicBezTo>
                  <a:close/>
                </a:path>
              </a:pathLst>
            </a:custGeom>
            <a:solidFill>
              <a:schemeClr val="accent5"/>
            </a:solid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601" name="Google Shape;1601;p35"/>
            <p:cNvSpPr/>
            <p:nvPr/>
          </p:nvSpPr>
          <p:spPr>
            <a:xfrm>
              <a:off x="418241" y="216981"/>
              <a:ext cx="8413926" cy="4516813"/>
            </a:xfrm>
            <a:custGeom>
              <a:avLst/>
              <a:gdLst/>
              <a:ahLst/>
              <a:cxnLst/>
              <a:rect l="l" t="t" r="r" b="b"/>
              <a:pathLst>
                <a:path w="268344" h="144054" fill="none" extrusionOk="0">
                  <a:moveTo>
                    <a:pt x="261200" y="16955"/>
                  </a:moveTo>
                  <a:lnTo>
                    <a:pt x="260259" y="1858"/>
                  </a:lnTo>
                  <a:cubicBezTo>
                    <a:pt x="257807" y="1643"/>
                    <a:pt x="255342" y="1417"/>
                    <a:pt x="252877" y="1191"/>
                  </a:cubicBezTo>
                  <a:cubicBezTo>
                    <a:pt x="253699" y="4858"/>
                    <a:pt x="251532" y="8728"/>
                    <a:pt x="247401" y="9132"/>
                  </a:cubicBezTo>
                  <a:cubicBezTo>
                    <a:pt x="245186" y="9347"/>
                    <a:pt x="243281" y="8442"/>
                    <a:pt x="241733" y="6894"/>
                  </a:cubicBezTo>
                  <a:cubicBezTo>
                    <a:pt x="240043" y="5227"/>
                    <a:pt x="236828" y="0"/>
                    <a:pt x="233970" y="2322"/>
                  </a:cubicBezTo>
                  <a:cubicBezTo>
                    <a:pt x="234173" y="5989"/>
                    <a:pt x="231172" y="9263"/>
                    <a:pt x="227243" y="8251"/>
                  </a:cubicBezTo>
                  <a:cubicBezTo>
                    <a:pt x="224850" y="7644"/>
                    <a:pt x="224124" y="5942"/>
                    <a:pt x="222945" y="3989"/>
                  </a:cubicBezTo>
                  <a:cubicBezTo>
                    <a:pt x="221231" y="1131"/>
                    <a:pt x="217766" y="1250"/>
                    <a:pt x="214825" y="1643"/>
                  </a:cubicBezTo>
                  <a:cubicBezTo>
                    <a:pt x="214361" y="4168"/>
                    <a:pt x="213134" y="6668"/>
                    <a:pt x="210622" y="7692"/>
                  </a:cubicBezTo>
                  <a:cubicBezTo>
                    <a:pt x="208610" y="8513"/>
                    <a:pt x="206134" y="8097"/>
                    <a:pt x="204645" y="6501"/>
                  </a:cubicBezTo>
                  <a:cubicBezTo>
                    <a:pt x="204443" y="5287"/>
                    <a:pt x="204312" y="4060"/>
                    <a:pt x="204312" y="2798"/>
                  </a:cubicBezTo>
                  <a:lnTo>
                    <a:pt x="198775" y="3251"/>
                  </a:lnTo>
                  <a:cubicBezTo>
                    <a:pt x="199264" y="6894"/>
                    <a:pt x="198847" y="11621"/>
                    <a:pt x="194239" y="11847"/>
                  </a:cubicBezTo>
                  <a:cubicBezTo>
                    <a:pt x="189167" y="12085"/>
                    <a:pt x="187345" y="6823"/>
                    <a:pt x="186310" y="2751"/>
                  </a:cubicBezTo>
                  <a:cubicBezTo>
                    <a:pt x="184178" y="2810"/>
                    <a:pt x="182059" y="2691"/>
                    <a:pt x="179940" y="2715"/>
                  </a:cubicBezTo>
                  <a:cubicBezTo>
                    <a:pt x="181130" y="6537"/>
                    <a:pt x="178416" y="11978"/>
                    <a:pt x="174415" y="12549"/>
                  </a:cubicBezTo>
                  <a:cubicBezTo>
                    <a:pt x="169486" y="13228"/>
                    <a:pt x="166331" y="6906"/>
                    <a:pt x="166974" y="2548"/>
                  </a:cubicBezTo>
                  <a:cubicBezTo>
                    <a:pt x="163235" y="2084"/>
                    <a:pt x="159675" y="3977"/>
                    <a:pt x="156818" y="6311"/>
                  </a:cubicBezTo>
                  <a:cubicBezTo>
                    <a:pt x="155080" y="7739"/>
                    <a:pt x="153472" y="9954"/>
                    <a:pt x="151079" y="10228"/>
                  </a:cubicBezTo>
                  <a:cubicBezTo>
                    <a:pt x="147293" y="10644"/>
                    <a:pt x="144245" y="6799"/>
                    <a:pt x="143757" y="3275"/>
                  </a:cubicBezTo>
                  <a:cubicBezTo>
                    <a:pt x="141006" y="3882"/>
                    <a:pt x="138268" y="3929"/>
                    <a:pt x="135482" y="3453"/>
                  </a:cubicBezTo>
                  <a:cubicBezTo>
                    <a:pt x="134553" y="6965"/>
                    <a:pt x="131600" y="10835"/>
                    <a:pt x="127767" y="10716"/>
                  </a:cubicBezTo>
                  <a:cubicBezTo>
                    <a:pt x="123885" y="10597"/>
                    <a:pt x="121552" y="6370"/>
                    <a:pt x="121016" y="2846"/>
                  </a:cubicBezTo>
                  <a:cubicBezTo>
                    <a:pt x="118694" y="2810"/>
                    <a:pt x="116360" y="2786"/>
                    <a:pt x="114039" y="2751"/>
                  </a:cubicBezTo>
                  <a:cubicBezTo>
                    <a:pt x="114955" y="5906"/>
                    <a:pt x="113027" y="10216"/>
                    <a:pt x="109848" y="11109"/>
                  </a:cubicBezTo>
                  <a:cubicBezTo>
                    <a:pt x="105430" y="12371"/>
                    <a:pt x="102633" y="6668"/>
                    <a:pt x="102263" y="2834"/>
                  </a:cubicBezTo>
                  <a:cubicBezTo>
                    <a:pt x="99608" y="2751"/>
                    <a:pt x="96953" y="2691"/>
                    <a:pt x="94298" y="2620"/>
                  </a:cubicBezTo>
                  <a:cubicBezTo>
                    <a:pt x="93917" y="6108"/>
                    <a:pt x="91310" y="10335"/>
                    <a:pt x="87607" y="10430"/>
                  </a:cubicBezTo>
                  <a:cubicBezTo>
                    <a:pt x="83761" y="10537"/>
                    <a:pt x="81261" y="6668"/>
                    <a:pt x="81451" y="3155"/>
                  </a:cubicBezTo>
                  <a:cubicBezTo>
                    <a:pt x="79118" y="3489"/>
                    <a:pt x="76796" y="3584"/>
                    <a:pt x="74450" y="3465"/>
                  </a:cubicBezTo>
                  <a:cubicBezTo>
                    <a:pt x="74593" y="7013"/>
                    <a:pt x="71783" y="10537"/>
                    <a:pt x="67973" y="10228"/>
                  </a:cubicBezTo>
                  <a:cubicBezTo>
                    <a:pt x="64402" y="9942"/>
                    <a:pt x="62032" y="6358"/>
                    <a:pt x="62461" y="3013"/>
                  </a:cubicBezTo>
                  <a:cubicBezTo>
                    <a:pt x="60008" y="2786"/>
                    <a:pt x="57555" y="2560"/>
                    <a:pt x="55079" y="2334"/>
                  </a:cubicBezTo>
                  <a:cubicBezTo>
                    <a:pt x="55900" y="6001"/>
                    <a:pt x="53745" y="9871"/>
                    <a:pt x="49602" y="10275"/>
                  </a:cubicBezTo>
                  <a:cubicBezTo>
                    <a:pt x="47388" y="10490"/>
                    <a:pt x="45483" y="9585"/>
                    <a:pt x="43935" y="8037"/>
                  </a:cubicBezTo>
                  <a:cubicBezTo>
                    <a:pt x="42256" y="6370"/>
                    <a:pt x="39041" y="1143"/>
                    <a:pt x="36184" y="3465"/>
                  </a:cubicBezTo>
                  <a:cubicBezTo>
                    <a:pt x="36374" y="7132"/>
                    <a:pt x="33386" y="10406"/>
                    <a:pt x="29457" y="9394"/>
                  </a:cubicBezTo>
                  <a:cubicBezTo>
                    <a:pt x="27064" y="8787"/>
                    <a:pt x="26325" y="7085"/>
                    <a:pt x="25159" y="5132"/>
                  </a:cubicBezTo>
                  <a:cubicBezTo>
                    <a:pt x="23444" y="2274"/>
                    <a:pt x="19979" y="2393"/>
                    <a:pt x="17027" y="2786"/>
                  </a:cubicBezTo>
                  <a:cubicBezTo>
                    <a:pt x="16562" y="5311"/>
                    <a:pt x="15348" y="7811"/>
                    <a:pt x="12836" y="8847"/>
                  </a:cubicBezTo>
                  <a:cubicBezTo>
                    <a:pt x="10645" y="9740"/>
                    <a:pt x="7871" y="9168"/>
                    <a:pt x="6466" y="7192"/>
                  </a:cubicBezTo>
                  <a:cubicBezTo>
                    <a:pt x="6001" y="6549"/>
                    <a:pt x="5787" y="5763"/>
                    <a:pt x="5430" y="5060"/>
                  </a:cubicBezTo>
                  <a:cubicBezTo>
                    <a:pt x="5311" y="4810"/>
                    <a:pt x="5168" y="4572"/>
                    <a:pt x="5037" y="4322"/>
                  </a:cubicBezTo>
                  <a:cubicBezTo>
                    <a:pt x="4918" y="4989"/>
                    <a:pt x="4739" y="5703"/>
                    <a:pt x="4716" y="6358"/>
                  </a:cubicBezTo>
                  <a:cubicBezTo>
                    <a:pt x="4632" y="9597"/>
                    <a:pt x="5049" y="12847"/>
                    <a:pt x="5275" y="16074"/>
                  </a:cubicBezTo>
                  <a:cubicBezTo>
                    <a:pt x="5966" y="25873"/>
                    <a:pt x="6109" y="35671"/>
                    <a:pt x="5656" y="45482"/>
                  </a:cubicBezTo>
                  <a:cubicBezTo>
                    <a:pt x="5227" y="54936"/>
                    <a:pt x="4465" y="64353"/>
                    <a:pt x="4442" y="73819"/>
                  </a:cubicBezTo>
                  <a:cubicBezTo>
                    <a:pt x="4442" y="92190"/>
                    <a:pt x="1953" y="122992"/>
                    <a:pt x="1" y="141220"/>
                  </a:cubicBezTo>
                  <a:cubicBezTo>
                    <a:pt x="10133" y="141482"/>
                    <a:pt x="21861" y="141732"/>
                    <a:pt x="32005" y="141970"/>
                  </a:cubicBezTo>
                  <a:cubicBezTo>
                    <a:pt x="39994" y="142149"/>
                    <a:pt x="49947" y="140541"/>
                    <a:pt x="57901" y="141518"/>
                  </a:cubicBezTo>
                  <a:cubicBezTo>
                    <a:pt x="70724" y="143101"/>
                    <a:pt x="85071" y="140006"/>
                    <a:pt x="97930" y="141375"/>
                  </a:cubicBezTo>
                  <a:cubicBezTo>
                    <a:pt x="104776" y="142101"/>
                    <a:pt x="109062" y="140387"/>
                    <a:pt x="115944" y="140625"/>
                  </a:cubicBezTo>
                  <a:cubicBezTo>
                    <a:pt x="125088" y="140958"/>
                    <a:pt x="131779" y="140922"/>
                    <a:pt x="140947" y="140922"/>
                  </a:cubicBezTo>
                  <a:cubicBezTo>
                    <a:pt x="151020" y="140922"/>
                    <a:pt x="160771" y="139113"/>
                    <a:pt x="170855" y="138994"/>
                  </a:cubicBezTo>
                  <a:cubicBezTo>
                    <a:pt x="181571" y="138875"/>
                    <a:pt x="199109" y="140113"/>
                    <a:pt x="204205" y="140494"/>
                  </a:cubicBezTo>
                  <a:cubicBezTo>
                    <a:pt x="205133" y="140565"/>
                    <a:pt x="205633" y="140601"/>
                    <a:pt x="205633" y="140601"/>
                  </a:cubicBezTo>
                  <a:lnTo>
                    <a:pt x="236578" y="142554"/>
                  </a:lnTo>
                  <a:lnTo>
                    <a:pt x="260307" y="144054"/>
                  </a:lnTo>
                  <a:cubicBezTo>
                    <a:pt x="260307" y="144054"/>
                    <a:pt x="268344" y="122182"/>
                    <a:pt x="261200" y="16955"/>
                  </a:cubicBezTo>
                  <a:close/>
                </a:path>
              </a:pathLst>
            </a:custGeom>
            <a:solidFill>
              <a:schemeClr val="accent5"/>
            </a:solidFill>
            <a:ln w="38100" cap="flat" cmpd="sng">
              <a:solidFill>
                <a:schemeClr val="dk1"/>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Tree>
    <p:extLst>
      <p:ext uri="{BB962C8B-B14F-4D97-AF65-F5344CB8AC3E}">
        <p14:creationId xmlns:p14="http://schemas.microsoft.com/office/powerpoint/2010/main" val="39238704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Your main point">
  <p:cSld name="Your main point">
    <p:bg>
      <p:bgPr>
        <a:solidFill>
          <a:schemeClr val="accent6"/>
        </a:solidFill>
        <a:effectLst/>
      </p:bgPr>
    </p:bg>
    <p:spTree>
      <p:nvGrpSpPr>
        <p:cNvPr id="1" name="Shape 128"/>
        <p:cNvGrpSpPr/>
        <p:nvPr/>
      </p:nvGrpSpPr>
      <p:grpSpPr>
        <a:xfrm>
          <a:off x="0" y="0"/>
          <a:ext cx="0" cy="0"/>
          <a:chOff x="0" y="0"/>
          <a:chExt cx="0" cy="0"/>
        </a:xfrm>
      </p:grpSpPr>
      <p:sp>
        <p:nvSpPr>
          <p:cNvPr id="129" name="Google Shape;129;p7"/>
          <p:cNvSpPr/>
          <p:nvPr/>
        </p:nvSpPr>
        <p:spPr>
          <a:xfrm flipH="1">
            <a:off x="497655" y="179664"/>
            <a:ext cx="1797998" cy="630457"/>
          </a:xfrm>
          <a:custGeom>
            <a:avLst/>
            <a:gdLst/>
            <a:ahLst/>
            <a:cxnLst/>
            <a:rect l="l" t="t" r="r" b="b"/>
            <a:pathLst>
              <a:path w="1872915" h="630457" extrusionOk="0">
                <a:moveTo>
                  <a:pt x="1417244" y="0"/>
                </a:moveTo>
                <a:lnTo>
                  <a:pt x="947286" y="0"/>
                </a:lnTo>
                <a:lnTo>
                  <a:pt x="925629" y="0"/>
                </a:lnTo>
                <a:lnTo>
                  <a:pt x="455671" y="0"/>
                </a:lnTo>
                <a:cubicBezTo>
                  <a:pt x="282905" y="0"/>
                  <a:pt x="142850" y="140055"/>
                  <a:pt x="142850" y="312821"/>
                </a:cubicBezTo>
                <a:lnTo>
                  <a:pt x="151598" y="478859"/>
                </a:lnTo>
                <a:cubicBezTo>
                  <a:pt x="151598" y="562584"/>
                  <a:pt x="83725" y="630457"/>
                  <a:pt x="0" y="630457"/>
                </a:cubicBezTo>
                <a:lnTo>
                  <a:pt x="936458" y="627898"/>
                </a:lnTo>
                <a:lnTo>
                  <a:pt x="1872915" y="630457"/>
                </a:lnTo>
                <a:cubicBezTo>
                  <a:pt x="1789190" y="630457"/>
                  <a:pt x="1721317" y="562584"/>
                  <a:pt x="1721317" y="478859"/>
                </a:cubicBezTo>
                <a:lnTo>
                  <a:pt x="1730065" y="312821"/>
                </a:lnTo>
                <a:cubicBezTo>
                  <a:pt x="1730065" y="140055"/>
                  <a:pt x="1590010" y="0"/>
                  <a:pt x="1417244" y="0"/>
                </a:cubicBezTo>
                <a:close/>
              </a:path>
            </a:pathLst>
          </a:custGeom>
          <a:solidFill>
            <a:schemeClr val="accent1"/>
          </a:solidFill>
          <a:ln>
            <a:noFill/>
          </a:ln>
          <a:effectLst>
            <a:outerShdw blurRad="50800" dist="38100" dir="16200000" rotWithShape="0">
              <a:srgbClr val="000000">
                <a:alpha val="40000"/>
              </a:srgbClr>
            </a:outerShdw>
          </a:effectLst>
        </p:spPr>
        <p:txBody>
          <a:bodyPr spcFirstLastPara="1" wrap="square" lIns="91199" tIns="45587" rIns="91199" bIns="45587" anchor="ctr" anchorCtr="0">
            <a:noAutofit/>
          </a:bodyPr>
          <a:lstStyle/>
          <a:p>
            <a:pPr marL="0" marR="0" lvl="0" indent="0" algn="ctr" defTabSz="912114" rtl="0" eaLnBrk="1" fontAlgn="auto" latinLnBrk="0" hangingPunct="1">
              <a:lnSpc>
                <a:spcPct val="100000"/>
              </a:lnSpc>
              <a:spcBef>
                <a:spcPts val="0"/>
              </a:spcBef>
              <a:spcAft>
                <a:spcPts val="0"/>
              </a:spcAft>
              <a:buClr>
                <a:srgbClr val="000000"/>
              </a:buClr>
              <a:buSzTx/>
              <a:buFont typeface="Arial"/>
              <a:buNone/>
              <a:tabLst/>
              <a:defRPr/>
            </a:pPr>
            <a:endParaRPr kumimoji="0" sz="1795"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30" name="Google Shape;130;p7"/>
          <p:cNvSpPr/>
          <p:nvPr/>
        </p:nvSpPr>
        <p:spPr>
          <a:xfrm flipH="1">
            <a:off x="581428" y="232600"/>
            <a:ext cx="1638801" cy="630457"/>
          </a:xfrm>
          <a:custGeom>
            <a:avLst/>
            <a:gdLst/>
            <a:ahLst/>
            <a:cxnLst/>
            <a:rect l="l" t="t" r="r" b="b"/>
            <a:pathLst>
              <a:path w="1872915" h="630457" extrusionOk="0">
                <a:moveTo>
                  <a:pt x="1417244" y="0"/>
                </a:moveTo>
                <a:lnTo>
                  <a:pt x="947286" y="0"/>
                </a:lnTo>
                <a:lnTo>
                  <a:pt x="925629" y="0"/>
                </a:lnTo>
                <a:lnTo>
                  <a:pt x="455671" y="0"/>
                </a:lnTo>
                <a:cubicBezTo>
                  <a:pt x="282905" y="0"/>
                  <a:pt x="142850" y="140055"/>
                  <a:pt x="142850" y="312821"/>
                </a:cubicBezTo>
                <a:lnTo>
                  <a:pt x="151598" y="478859"/>
                </a:lnTo>
                <a:cubicBezTo>
                  <a:pt x="151598" y="562584"/>
                  <a:pt x="83725" y="630457"/>
                  <a:pt x="0" y="630457"/>
                </a:cubicBezTo>
                <a:lnTo>
                  <a:pt x="936458" y="627898"/>
                </a:lnTo>
                <a:lnTo>
                  <a:pt x="1872915" y="630457"/>
                </a:lnTo>
                <a:cubicBezTo>
                  <a:pt x="1789190" y="630457"/>
                  <a:pt x="1721317" y="562584"/>
                  <a:pt x="1721317" y="478859"/>
                </a:cubicBezTo>
                <a:lnTo>
                  <a:pt x="1730065" y="312821"/>
                </a:lnTo>
                <a:cubicBezTo>
                  <a:pt x="1730065" y="140055"/>
                  <a:pt x="1590010" y="0"/>
                  <a:pt x="1417244" y="0"/>
                </a:cubicBezTo>
                <a:close/>
              </a:path>
            </a:pathLst>
          </a:custGeom>
          <a:noFill/>
          <a:ln w="19050" cap="flat" cmpd="sng">
            <a:solidFill>
              <a:srgbClr val="F2F2F2"/>
            </a:solidFill>
            <a:prstDash val="dash"/>
            <a:miter lim="800000"/>
            <a:headEnd type="none" w="sm" len="sm"/>
            <a:tailEnd type="none" w="sm" len="sm"/>
          </a:ln>
          <a:effectLst>
            <a:outerShdw blurRad="50800" dist="19050" algn="t" rotWithShape="0">
              <a:srgbClr val="000000">
                <a:alpha val="40000"/>
              </a:srgbClr>
            </a:outerShdw>
          </a:effectLst>
        </p:spPr>
        <p:txBody>
          <a:bodyPr spcFirstLastPara="1" wrap="square" lIns="91199" tIns="45587" rIns="91199" bIns="45587" anchor="ctr" anchorCtr="0">
            <a:noAutofit/>
          </a:bodyPr>
          <a:lstStyle/>
          <a:p>
            <a:pPr marL="0" marR="0" lvl="0" indent="0" algn="ctr" defTabSz="912114" rtl="0" eaLnBrk="1" fontAlgn="auto" latinLnBrk="0" hangingPunct="1">
              <a:lnSpc>
                <a:spcPct val="100000"/>
              </a:lnSpc>
              <a:spcBef>
                <a:spcPts val="0"/>
              </a:spcBef>
              <a:spcAft>
                <a:spcPts val="0"/>
              </a:spcAft>
              <a:buClr>
                <a:srgbClr val="000000"/>
              </a:buClr>
              <a:buSzTx/>
              <a:buFont typeface="Arial"/>
              <a:buNone/>
              <a:tabLst/>
              <a:defRPr/>
            </a:pPr>
            <a:endParaRPr kumimoji="0" sz="1795"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31" name="Google Shape;131;p7"/>
          <p:cNvSpPr/>
          <p:nvPr/>
        </p:nvSpPr>
        <p:spPr>
          <a:xfrm flipH="1">
            <a:off x="2372650" y="179660"/>
            <a:ext cx="1797998" cy="630457"/>
          </a:xfrm>
          <a:custGeom>
            <a:avLst/>
            <a:gdLst/>
            <a:ahLst/>
            <a:cxnLst/>
            <a:rect l="l" t="t" r="r" b="b"/>
            <a:pathLst>
              <a:path w="1872915" h="630457" extrusionOk="0">
                <a:moveTo>
                  <a:pt x="1417244" y="0"/>
                </a:moveTo>
                <a:lnTo>
                  <a:pt x="947286" y="0"/>
                </a:lnTo>
                <a:lnTo>
                  <a:pt x="925629" y="0"/>
                </a:lnTo>
                <a:lnTo>
                  <a:pt x="455671" y="0"/>
                </a:lnTo>
                <a:cubicBezTo>
                  <a:pt x="282905" y="0"/>
                  <a:pt x="142850" y="140055"/>
                  <a:pt x="142850" y="312821"/>
                </a:cubicBezTo>
                <a:lnTo>
                  <a:pt x="151598" y="478859"/>
                </a:lnTo>
                <a:cubicBezTo>
                  <a:pt x="151598" y="562584"/>
                  <a:pt x="83725" y="630457"/>
                  <a:pt x="0" y="630457"/>
                </a:cubicBezTo>
                <a:lnTo>
                  <a:pt x="936458" y="627898"/>
                </a:lnTo>
                <a:lnTo>
                  <a:pt x="1872915" y="630457"/>
                </a:lnTo>
                <a:cubicBezTo>
                  <a:pt x="1789190" y="630457"/>
                  <a:pt x="1721317" y="562584"/>
                  <a:pt x="1721317" y="478859"/>
                </a:cubicBezTo>
                <a:lnTo>
                  <a:pt x="1730065" y="312821"/>
                </a:lnTo>
                <a:cubicBezTo>
                  <a:pt x="1730065" y="140055"/>
                  <a:pt x="1590010" y="0"/>
                  <a:pt x="1417244" y="0"/>
                </a:cubicBezTo>
                <a:close/>
              </a:path>
            </a:pathLst>
          </a:custGeom>
          <a:solidFill>
            <a:schemeClr val="accent2"/>
          </a:solidFill>
          <a:ln>
            <a:noFill/>
          </a:ln>
          <a:effectLst>
            <a:outerShdw blurRad="50800" dist="38100" dir="16200000" rotWithShape="0">
              <a:srgbClr val="000000">
                <a:alpha val="40000"/>
              </a:srgbClr>
            </a:outerShdw>
          </a:effectLst>
        </p:spPr>
        <p:txBody>
          <a:bodyPr spcFirstLastPara="1" wrap="square" lIns="91199" tIns="45587" rIns="91199" bIns="45587" anchor="ctr" anchorCtr="0">
            <a:noAutofit/>
          </a:bodyPr>
          <a:lstStyle/>
          <a:p>
            <a:pPr marL="0" marR="0" lvl="0" indent="0" algn="ctr" defTabSz="912114" rtl="0" eaLnBrk="1" fontAlgn="auto" latinLnBrk="0" hangingPunct="1">
              <a:lnSpc>
                <a:spcPct val="100000"/>
              </a:lnSpc>
              <a:spcBef>
                <a:spcPts val="0"/>
              </a:spcBef>
              <a:spcAft>
                <a:spcPts val="0"/>
              </a:spcAft>
              <a:buClr>
                <a:srgbClr val="000000"/>
              </a:buClr>
              <a:buSzTx/>
              <a:buFont typeface="Arial"/>
              <a:buNone/>
              <a:tabLst/>
              <a:defRPr/>
            </a:pPr>
            <a:endParaRPr kumimoji="0" sz="1795"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32" name="Google Shape;132;p7"/>
          <p:cNvSpPr/>
          <p:nvPr/>
        </p:nvSpPr>
        <p:spPr>
          <a:xfrm flipH="1">
            <a:off x="2437498" y="245433"/>
            <a:ext cx="1638801" cy="630457"/>
          </a:xfrm>
          <a:custGeom>
            <a:avLst/>
            <a:gdLst/>
            <a:ahLst/>
            <a:cxnLst/>
            <a:rect l="l" t="t" r="r" b="b"/>
            <a:pathLst>
              <a:path w="1872915" h="630457" extrusionOk="0">
                <a:moveTo>
                  <a:pt x="1417244" y="0"/>
                </a:moveTo>
                <a:lnTo>
                  <a:pt x="947286" y="0"/>
                </a:lnTo>
                <a:lnTo>
                  <a:pt x="925629" y="0"/>
                </a:lnTo>
                <a:lnTo>
                  <a:pt x="455671" y="0"/>
                </a:lnTo>
                <a:cubicBezTo>
                  <a:pt x="282905" y="0"/>
                  <a:pt x="142850" y="140055"/>
                  <a:pt x="142850" y="312821"/>
                </a:cubicBezTo>
                <a:lnTo>
                  <a:pt x="151598" y="478859"/>
                </a:lnTo>
                <a:cubicBezTo>
                  <a:pt x="151598" y="562584"/>
                  <a:pt x="83725" y="630457"/>
                  <a:pt x="0" y="630457"/>
                </a:cubicBezTo>
                <a:lnTo>
                  <a:pt x="936458" y="627898"/>
                </a:lnTo>
                <a:lnTo>
                  <a:pt x="1872915" y="630457"/>
                </a:lnTo>
                <a:cubicBezTo>
                  <a:pt x="1789190" y="630457"/>
                  <a:pt x="1721317" y="562584"/>
                  <a:pt x="1721317" y="478859"/>
                </a:cubicBezTo>
                <a:lnTo>
                  <a:pt x="1730065" y="312821"/>
                </a:lnTo>
                <a:cubicBezTo>
                  <a:pt x="1730065" y="140055"/>
                  <a:pt x="1590010" y="0"/>
                  <a:pt x="1417244" y="0"/>
                </a:cubicBezTo>
                <a:close/>
              </a:path>
            </a:pathLst>
          </a:custGeom>
          <a:noFill/>
          <a:ln w="19050" cap="flat" cmpd="sng">
            <a:solidFill>
              <a:srgbClr val="F2F2F2"/>
            </a:solidFill>
            <a:prstDash val="dash"/>
            <a:miter lim="800000"/>
            <a:headEnd type="none" w="sm" len="sm"/>
            <a:tailEnd type="none" w="sm" len="sm"/>
          </a:ln>
          <a:effectLst>
            <a:outerShdw blurRad="50800" dist="19050" algn="t" rotWithShape="0">
              <a:srgbClr val="000000">
                <a:alpha val="40000"/>
              </a:srgbClr>
            </a:outerShdw>
          </a:effectLst>
        </p:spPr>
        <p:txBody>
          <a:bodyPr spcFirstLastPara="1" wrap="square" lIns="91199" tIns="45587" rIns="91199" bIns="45587" anchor="ctr" anchorCtr="0">
            <a:noAutofit/>
          </a:bodyPr>
          <a:lstStyle/>
          <a:p>
            <a:pPr marL="0" marR="0" lvl="0" indent="0" algn="ctr" defTabSz="912114" rtl="0" eaLnBrk="1" fontAlgn="auto" latinLnBrk="0" hangingPunct="1">
              <a:lnSpc>
                <a:spcPct val="100000"/>
              </a:lnSpc>
              <a:spcBef>
                <a:spcPts val="0"/>
              </a:spcBef>
              <a:spcAft>
                <a:spcPts val="0"/>
              </a:spcAft>
              <a:buClr>
                <a:srgbClr val="000000"/>
              </a:buClr>
              <a:buSzTx/>
              <a:buFont typeface="Arial"/>
              <a:buNone/>
              <a:tabLst/>
              <a:defRPr/>
            </a:pPr>
            <a:endParaRPr kumimoji="0" sz="1795"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33" name="Google Shape;133;p7"/>
          <p:cNvSpPr/>
          <p:nvPr/>
        </p:nvSpPr>
        <p:spPr>
          <a:xfrm flipH="1">
            <a:off x="4257272" y="179660"/>
            <a:ext cx="1797998" cy="630457"/>
          </a:xfrm>
          <a:custGeom>
            <a:avLst/>
            <a:gdLst/>
            <a:ahLst/>
            <a:cxnLst/>
            <a:rect l="l" t="t" r="r" b="b"/>
            <a:pathLst>
              <a:path w="1872915" h="630457" extrusionOk="0">
                <a:moveTo>
                  <a:pt x="1417244" y="0"/>
                </a:moveTo>
                <a:lnTo>
                  <a:pt x="947286" y="0"/>
                </a:lnTo>
                <a:lnTo>
                  <a:pt x="925629" y="0"/>
                </a:lnTo>
                <a:lnTo>
                  <a:pt x="455671" y="0"/>
                </a:lnTo>
                <a:cubicBezTo>
                  <a:pt x="282905" y="0"/>
                  <a:pt x="142850" y="140055"/>
                  <a:pt x="142850" y="312821"/>
                </a:cubicBezTo>
                <a:lnTo>
                  <a:pt x="151598" y="478859"/>
                </a:lnTo>
                <a:cubicBezTo>
                  <a:pt x="151598" y="562584"/>
                  <a:pt x="83725" y="630457"/>
                  <a:pt x="0" y="630457"/>
                </a:cubicBezTo>
                <a:lnTo>
                  <a:pt x="936458" y="627898"/>
                </a:lnTo>
                <a:lnTo>
                  <a:pt x="1872915" y="630457"/>
                </a:lnTo>
                <a:cubicBezTo>
                  <a:pt x="1789190" y="630457"/>
                  <a:pt x="1721317" y="562584"/>
                  <a:pt x="1721317" y="478859"/>
                </a:cubicBezTo>
                <a:lnTo>
                  <a:pt x="1730065" y="312821"/>
                </a:lnTo>
                <a:cubicBezTo>
                  <a:pt x="1730065" y="140055"/>
                  <a:pt x="1590010" y="0"/>
                  <a:pt x="1417244" y="0"/>
                </a:cubicBezTo>
                <a:close/>
              </a:path>
            </a:pathLst>
          </a:custGeom>
          <a:solidFill>
            <a:schemeClr val="accent3"/>
          </a:solidFill>
          <a:ln>
            <a:noFill/>
          </a:ln>
          <a:effectLst>
            <a:outerShdw blurRad="50800" dist="38100" dir="16200000" rotWithShape="0">
              <a:srgbClr val="000000">
                <a:alpha val="40000"/>
              </a:srgbClr>
            </a:outerShdw>
          </a:effectLst>
        </p:spPr>
        <p:txBody>
          <a:bodyPr spcFirstLastPara="1" wrap="square" lIns="91199" tIns="45587" rIns="91199" bIns="45587" anchor="ctr" anchorCtr="0">
            <a:noAutofit/>
          </a:bodyPr>
          <a:lstStyle/>
          <a:p>
            <a:pPr marL="0" marR="0" lvl="0" indent="0" algn="ctr" defTabSz="912114" rtl="0" eaLnBrk="1" fontAlgn="auto" latinLnBrk="0" hangingPunct="1">
              <a:lnSpc>
                <a:spcPct val="100000"/>
              </a:lnSpc>
              <a:spcBef>
                <a:spcPts val="0"/>
              </a:spcBef>
              <a:spcAft>
                <a:spcPts val="0"/>
              </a:spcAft>
              <a:buClr>
                <a:srgbClr val="000000"/>
              </a:buClr>
              <a:buSzTx/>
              <a:buFont typeface="Arial"/>
              <a:buNone/>
              <a:tabLst/>
              <a:defRPr/>
            </a:pPr>
            <a:endParaRPr kumimoji="0" sz="1795"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34" name="Google Shape;134;p7"/>
          <p:cNvSpPr/>
          <p:nvPr/>
        </p:nvSpPr>
        <p:spPr>
          <a:xfrm flipH="1">
            <a:off x="4341696" y="243829"/>
            <a:ext cx="1638801" cy="630457"/>
          </a:xfrm>
          <a:custGeom>
            <a:avLst/>
            <a:gdLst/>
            <a:ahLst/>
            <a:cxnLst/>
            <a:rect l="l" t="t" r="r" b="b"/>
            <a:pathLst>
              <a:path w="1872915" h="630457" extrusionOk="0">
                <a:moveTo>
                  <a:pt x="1417244" y="0"/>
                </a:moveTo>
                <a:lnTo>
                  <a:pt x="947286" y="0"/>
                </a:lnTo>
                <a:lnTo>
                  <a:pt x="925629" y="0"/>
                </a:lnTo>
                <a:lnTo>
                  <a:pt x="455671" y="0"/>
                </a:lnTo>
                <a:cubicBezTo>
                  <a:pt x="282905" y="0"/>
                  <a:pt x="142850" y="140055"/>
                  <a:pt x="142850" y="312821"/>
                </a:cubicBezTo>
                <a:lnTo>
                  <a:pt x="151598" y="478859"/>
                </a:lnTo>
                <a:cubicBezTo>
                  <a:pt x="151598" y="562584"/>
                  <a:pt x="83725" y="630457"/>
                  <a:pt x="0" y="630457"/>
                </a:cubicBezTo>
                <a:lnTo>
                  <a:pt x="936458" y="627898"/>
                </a:lnTo>
                <a:lnTo>
                  <a:pt x="1872915" y="630457"/>
                </a:lnTo>
                <a:cubicBezTo>
                  <a:pt x="1789190" y="630457"/>
                  <a:pt x="1721317" y="562584"/>
                  <a:pt x="1721317" y="478859"/>
                </a:cubicBezTo>
                <a:lnTo>
                  <a:pt x="1730065" y="312821"/>
                </a:lnTo>
                <a:cubicBezTo>
                  <a:pt x="1730065" y="140055"/>
                  <a:pt x="1590010" y="0"/>
                  <a:pt x="1417244" y="0"/>
                </a:cubicBezTo>
                <a:close/>
              </a:path>
            </a:pathLst>
          </a:custGeom>
          <a:noFill/>
          <a:ln w="19050" cap="flat" cmpd="sng">
            <a:solidFill>
              <a:srgbClr val="F2F2F2"/>
            </a:solidFill>
            <a:prstDash val="dash"/>
            <a:miter lim="800000"/>
            <a:headEnd type="none" w="sm" len="sm"/>
            <a:tailEnd type="none" w="sm" len="sm"/>
          </a:ln>
          <a:effectLst>
            <a:outerShdw blurRad="50800" dist="19050" algn="t" rotWithShape="0">
              <a:srgbClr val="000000">
                <a:alpha val="40000"/>
              </a:srgbClr>
            </a:outerShdw>
          </a:effectLst>
        </p:spPr>
        <p:txBody>
          <a:bodyPr spcFirstLastPara="1" wrap="square" lIns="91199" tIns="45587" rIns="91199" bIns="45587" anchor="ctr" anchorCtr="0">
            <a:noAutofit/>
          </a:bodyPr>
          <a:lstStyle/>
          <a:p>
            <a:pPr marL="0" marR="0" lvl="0" indent="0" algn="ctr" defTabSz="912114" rtl="0" eaLnBrk="1" fontAlgn="auto" latinLnBrk="0" hangingPunct="1">
              <a:lnSpc>
                <a:spcPct val="100000"/>
              </a:lnSpc>
              <a:spcBef>
                <a:spcPts val="0"/>
              </a:spcBef>
              <a:spcAft>
                <a:spcPts val="0"/>
              </a:spcAft>
              <a:buClr>
                <a:srgbClr val="000000"/>
              </a:buClr>
              <a:buSzTx/>
              <a:buFont typeface="Arial"/>
              <a:buNone/>
              <a:tabLst/>
              <a:defRPr/>
            </a:pPr>
            <a:endParaRPr kumimoji="0" sz="1795"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35" name="Google Shape;135;p7"/>
          <p:cNvSpPr/>
          <p:nvPr/>
        </p:nvSpPr>
        <p:spPr>
          <a:xfrm flipH="1">
            <a:off x="6141892" y="179660"/>
            <a:ext cx="1797998" cy="630457"/>
          </a:xfrm>
          <a:custGeom>
            <a:avLst/>
            <a:gdLst/>
            <a:ahLst/>
            <a:cxnLst/>
            <a:rect l="l" t="t" r="r" b="b"/>
            <a:pathLst>
              <a:path w="1872915" h="630457" extrusionOk="0">
                <a:moveTo>
                  <a:pt x="1417244" y="0"/>
                </a:moveTo>
                <a:lnTo>
                  <a:pt x="947286" y="0"/>
                </a:lnTo>
                <a:lnTo>
                  <a:pt x="925629" y="0"/>
                </a:lnTo>
                <a:lnTo>
                  <a:pt x="455671" y="0"/>
                </a:lnTo>
                <a:cubicBezTo>
                  <a:pt x="282905" y="0"/>
                  <a:pt x="142850" y="140055"/>
                  <a:pt x="142850" y="312821"/>
                </a:cubicBezTo>
                <a:lnTo>
                  <a:pt x="151598" y="478859"/>
                </a:lnTo>
                <a:cubicBezTo>
                  <a:pt x="151598" y="562584"/>
                  <a:pt x="83725" y="630457"/>
                  <a:pt x="0" y="630457"/>
                </a:cubicBezTo>
                <a:lnTo>
                  <a:pt x="936458" y="627898"/>
                </a:lnTo>
                <a:lnTo>
                  <a:pt x="1872915" y="630457"/>
                </a:lnTo>
                <a:cubicBezTo>
                  <a:pt x="1789190" y="630457"/>
                  <a:pt x="1721317" y="562584"/>
                  <a:pt x="1721317" y="478859"/>
                </a:cubicBezTo>
                <a:lnTo>
                  <a:pt x="1730065" y="312821"/>
                </a:lnTo>
                <a:cubicBezTo>
                  <a:pt x="1730065" y="140055"/>
                  <a:pt x="1590010" y="0"/>
                  <a:pt x="1417244" y="0"/>
                </a:cubicBezTo>
                <a:close/>
              </a:path>
            </a:pathLst>
          </a:custGeom>
          <a:solidFill>
            <a:schemeClr val="accent4"/>
          </a:solidFill>
          <a:ln>
            <a:noFill/>
          </a:ln>
          <a:effectLst>
            <a:outerShdw blurRad="50800" dist="38100" dir="16200000" rotWithShape="0">
              <a:srgbClr val="000000">
                <a:alpha val="40000"/>
              </a:srgbClr>
            </a:outerShdw>
          </a:effectLst>
        </p:spPr>
        <p:txBody>
          <a:bodyPr spcFirstLastPara="1" wrap="square" lIns="91199" tIns="45587" rIns="91199" bIns="45587" anchor="ctr" anchorCtr="0">
            <a:noAutofit/>
          </a:bodyPr>
          <a:lstStyle/>
          <a:p>
            <a:pPr marL="0" marR="0" lvl="0" indent="0" algn="ctr" defTabSz="912114" rtl="0" eaLnBrk="1" fontAlgn="auto" latinLnBrk="0" hangingPunct="1">
              <a:lnSpc>
                <a:spcPct val="100000"/>
              </a:lnSpc>
              <a:spcBef>
                <a:spcPts val="0"/>
              </a:spcBef>
              <a:spcAft>
                <a:spcPts val="0"/>
              </a:spcAft>
              <a:buClr>
                <a:srgbClr val="000000"/>
              </a:buClr>
              <a:buSzTx/>
              <a:buFont typeface="Arial"/>
              <a:buNone/>
              <a:tabLst/>
              <a:defRPr/>
            </a:pPr>
            <a:endParaRPr kumimoji="0" sz="1795"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36" name="Google Shape;136;p7"/>
          <p:cNvSpPr/>
          <p:nvPr/>
        </p:nvSpPr>
        <p:spPr>
          <a:xfrm flipH="1">
            <a:off x="6228247" y="243829"/>
            <a:ext cx="1638801" cy="630457"/>
          </a:xfrm>
          <a:custGeom>
            <a:avLst/>
            <a:gdLst/>
            <a:ahLst/>
            <a:cxnLst/>
            <a:rect l="l" t="t" r="r" b="b"/>
            <a:pathLst>
              <a:path w="1872915" h="630457" extrusionOk="0">
                <a:moveTo>
                  <a:pt x="1417244" y="0"/>
                </a:moveTo>
                <a:lnTo>
                  <a:pt x="947286" y="0"/>
                </a:lnTo>
                <a:lnTo>
                  <a:pt x="925629" y="0"/>
                </a:lnTo>
                <a:lnTo>
                  <a:pt x="455671" y="0"/>
                </a:lnTo>
                <a:cubicBezTo>
                  <a:pt x="282905" y="0"/>
                  <a:pt x="142850" y="140055"/>
                  <a:pt x="142850" y="312821"/>
                </a:cubicBezTo>
                <a:lnTo>
                  <a:pt x="151598" y="478859"/>
                </a:lnTo>
                <a:cubicBezTo>
                  <a:pt x="151598" y="562584"/>
                  <a:pt x="83725" y="630457"/>
                  <a:pt x="0" y="630457"/>
                </a:cubicBezTo>
                <a:lnTo>
                  <a:pt x="936458" y="627898"/>
                </a:lnTo>
                <a:lnTo>
                  <a:pt x="1872915" y="630457"/>
                </a:lnTo>
                <a:cubicBezTo>
                  <a:pt x="1789190" y="630457"/>
                  <a:pt x="1721317" y="562584"/>
                  <a:pt x="1721317" y="478859"/>
                </a:cubicBezTo>
                <a:lnTo>
                  <a:pt x="1730065" y="312821"/>
                </a:lnTo>
                <a:cubicBezTo>
                  <a:pt x="1730065" y="140055"/>
                  <a:pt x="1590010" y="0"/>
                  <a:pt x="1417244" y="0"/>
                </a:cubicBezTo>
                <a:close/>
              </a:path>
            </a:pathLst>
          </a:custGeom>
          <a:noFill/>
          <a:ln w="19050" cap="flat" cmpd="sng">
            <a:solidFill>
              <a:srgbClr val="F2F2F2"/>
            </a:solidFill>
            <a:prstDash val="dash"/>
            <a:miter lim="800000"/>
            <a:headEnd type="none" w="sm" len="sm"/>
            <a:tailEnd type="none" w="sm" len="sm"/>
          </a:ln>
          <a:effectLst>
            <a:outerShdw blurRad="50800" dist="19050" algn="t" rotWithShape="0">
              <a:srgbClr val="000000">
                <a:alpha val="40000"/>
              </a:srgbClr>
            </a:outerShdw>
          </a:effectLst>
        </p:spPr>
        <p:txBody>
          <a:bodyPr spcFirstLastPara="1" wrap="square" lIns="91199" tIns="45587" rIns="91199" bIns="45587" anchor="ctr" anchorCtr="0">
            <a:noAutofit/>
          </a:bodyPr>
          <a:lstStyle/>
          <a:p>
            <a:pPr marL="0" marR="0" lvl="0" indent="0" algn="ctr" defTabSz="912114" rtl="0" eaLnBrk="1" fontAlgn="auto" latinLnBrk="0" hangingPunct="1">
              <a:lnSpc>
                <a:spcPct val="100000"/>
              </a:lnSpc>
              <a:spcBef>
                <a:spcPts val="0"/>
              </a:spcBef>
              <a:spcAft>
                <a:spcPts val="0"/>
              </a:spcAft>
              <a:buClr>
                <a:srgbClr val="000000"/>
              </a:buClr>
              <a:buSzTx/>
              <a:buFont typeface="Arial"/>
              <a:buNone/>
              <a:tabLst/>
              <a:defRPr/>
            </a:pPr>
            <a:endParaRPr kumimoji="0" sz="1795"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37" name="Google Shape;137;p7"/>
          <p:cNvSpPr/>
          <p:nvPr/>
        </p:nvSpPr>
        <p:spPr>
          <a:xfrm flipH="1">
            <a:off x="8026513" y="179660"/>
            <a:ext cx="1797998" cy="630457"/>
          </a:xfrm>
          <a:custGeom>
            <a:avLst/>
            <a:gdLst/>
            <a:ahLst/>
            <a:cxnLst/>
            <a:rect l="l" t="t" r="r" b="b"/>
            <a:pathLst>
              <a:path w="1872915" h="630457" extrusionOk="0">
                <a:moveTo>
                  <a:pt x="1417244" y="0"/>
                </a:moveTo>
                <a:lnTo>
                  <a:pt x="947286" y="0"/>
                </a:lnTo>
                <a:lnTo>
                  <a:pt x="925629" y="0"/>
                </a:lnTo>
                <a:lnTo>
                  <a:pt x="455671" y="0"/>
                </a:lnTo>
                <a:cubicBezTo>
                  <a:pt x="282905" y="0"/>
                  <a:pt x="142850" y="140055"/>
                  <a:pt x="142850" y="312821"/>
                </a:cubicBezTo>
                <a:lnTo>
                  <a:pt x="151598" y="478859"/>
                </a:lnTo>
                <a:cubicBezTo>
                  <a:pt x="151598" y="562584"/>
                  <a:pt x="83725" y="630457"/>
                  <a:pt x="0" y="630457"/>
                </a:cubicBezTo>
                <a:lnTo>
                  <a:pt x="936458" y="627898"/>
                </a:lnTo>
                <a:lnTo>
                  <a:pt x="1872915" y="630457"/>
                </a:lnTo>
                <a:cubicBezTo>
                  <a:pt x="1789190" y="630457"/>
                  <a:pt x="1721317" y="562584"/>
                  <a:pt x="1721317" y="478859"/>
                </a:cubicBezTo>
                <a:lnTo>
                  <a:pt x="1730065" y="312821"/>
                </a:lnTo>
                <a:cubicBezTo>
                  <a:pt x="1730065" y="140055"/>
                  <a:pt x="1590010" y="0"/>
                  <a:pt x="1417244" y="0"/>
                </a:cubicBezTo>
                <a:close/>
              </a:path>
            </a:pathLst>
          </a:custGeom>
          <a:solidFill>
            <a:schemeClr val="accent5"/>
          </a:solidFill>
          <a:ln>
            <a:noFill/>
          </a:ln>
          <a:effectLst>
            <a:outerShdw blurRad="50800" dist="38100" dir="16200000" rotWithShape="0">
              <a:srgbClr val="000000">
                <a:alpha val="40000"/>
              </a:srgbClr>
            </a:outerShdw>
          </a:effectLst>
        </p:spPr>
        <p:txBody>
          <a:bodyPr spcFirstLastPara="1" wrap="square" lIns="91199" tIns="45587" rIns="91199" bIns="45587" anchor="ctr" anchorCtr="0">
            <a:noAutofit/>
          </a:bodyPr>
          <a:lstStyle/>
          <a:p>
            <a:pPr marL="0" marR="0" lvl="0" indent="0" algn="ctr" defTabSz="912114" rtl="0" eaLnBrk="1" fontAlgn="auto" latinLnBrk="0" hangingPunct="1">
              <a:lnSpc>
                <a:spcPct val="100000"/>
              </a:lnSpc>
              <a:spcBef>
                <a:spcPts val="0"/>
              </a:spcBef>
              <a:spcAft>
                <a:spcPts val="0"/>
              </a:spcAft>
              <a:buClr>
                <a:srgbClr val="000000"/>
              </a:buClr>
              <a:buSzTx/>
              <a:buFont typeface="Arial"/>
              <a:buNone/>
              <a:tabLst/>
              <a:defRPr/>
            </a:pPr>
            <a:endParaRPr kumimoji="0" sz="1795"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38" name="Google Shape;138;p7"/>
          <p:cNvSpPr/>
          <p:nvPr/>
        </p:nvSpPr>
        <p:spPr>
          <a:xfrm flipH="1">
            <a:off x="8105175" y="248641"/>
            <a:ext cx="1638801" cy="630457"/>
          </a:xfrm>
          <a:custGeom>
            <a:avLst/>
            <a:gdLst/>
            <a:ahLst/>
            <a:cxnLst/>
            <a:rect l="l" t="t" r="r" b="b"/>
            <a:pathLst>
              <a:path w="1872915" h="630457" extrusionOk="0">
                <a:moveTo>
                  <a:pt x="1417244" y="0"/>
                </a:moveTo>
                <a:lnTo>
                  <a:pt x="947286" y="0"/>
                </a:lnTo>
                <a:lnTo>
                  <a:pt x="925629" y="0"/>
                </a:lnTo>
                <a:lnTo>
                  <a:pt x="455671" y="0"/>
                </a:lnTo>
                <a:cubicBezTo>
                  <a:pt x="282905" y="0"/>
                  <a:pt x="142850" y="140055"/>
                  <a:pt x="142850" y="312821"/>
                </a:cubicBezTo>
                <a:lnTo>
                  <a:pt x="151598" y="478859"/>
                </a:lnTo>
                <a:cubicBezTo>
                  <a:pt x="151598" y="562584"/>
                  <a:pt x="83725" y="630457"/>
                  <a:pt x="0" y="630457"/>
                </a:cubicBezTo>
                <a:lnTo>
                  <a:pt x="936458" y="627898"/>
                </a:lnTo>
                <a:lnTo>
                  <a:pt x="1872915" y="630457"/>
                </a:lnTo>
                <a:cubicBezTo>
                  <a:pt x="1789190" y="630457"/>
                  <a:pt x="1721317" y="562584"/>
                  <a:pt x="1721317" y="478859"/>
                </a:cubicBezTo>
                <a:lnTo>
                  <a:pt x="1730065" y="312821"/>
                </a:lnTo>
                <a:cubicBezTo>
                  <a:pt x="1730065" y="140055"/>
                  <a:pt x="1590010" y="0"/>
                  <a:pt x="1417244" y="0"/>
                </a:cubicBezTo>
                <a:close/>
              </a:path>
            </a:pathLst>
          </a:custGeom>
          <a:noFill/>
          <a:ln w="19050" cap="flat" cmpd="sng">
            <a:solidFill>
              <a:srgbClr val="F2F2F2"/>
            </a:solidFill>
            <a:prstDash val="dash"/>
            <a:miter lim="800000"/>
            <a:headEnd type="none" w="sm" len="sm"/>
            <a:tailEnd type="none" w="sm" len="sm"/>
          </a:ln>
          <a:effectLst>
            <a:outerShdw blurRad="50800" dist="19050" algn="t" rotWithShape="0">
              <a:srgbClr val="000000">
                <a:alpha val="40000"/>
              </a:srgbClr>
            </a:outerShdw>
          </a:effectLst>
        </p:spPr>
        <p:txBody>
          <a:bodyPr spcFirstLastPara="1" wrap="square" lIns="91199" tIns="45587" rIns="91199" bIns="45587" anchor="ctr" anchorCtr="0">
            <a:noAutofit/>
          </a:bodyPr>
          <a:lstStyle/>
          <a:p>
            <a:pPr marL="0" marR="0" lvl="0" indent="0" algn="ctr" defTabSz="912114" rtl="0" eaLnBrk="1" fontAlgn="auto" latinLnBrk="0" hangingPunct="1">
              <a:lnSpc>
                <a:spcPct val="100000"/>
              </a:lnSpc>
              <a:spcBef>
                <a:spcPts val="0"/>
              </a:spcBef>
              <a:spcAft>
                <a:spcPts val="0"/>
              </a:spcAft>
              <a:buClr>
                <a:srgbClr val="000000"/>
              </a:buClr>
              <a:buSzTx/>
              <a:buFont typeface="Arial"/>
              <a:buNone/>
              <a:tabLst/>
              <a:defRPr/>
            </a:pPr>
            <a:endParaRPr kumimoji="0" sz="1795"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39" name="Google Shape;139;p7"/>
          <p:cNvSpPr/>
          <p:nvPr/>
        </p:nvSpPr>
        <p:spPr>
          <a:xfrm flipH="1">
            <a:off x="168442" y="171638"/>
            <a:ext cx="11819824" cy="6481022"/>
          </a:xfrm>
          <a:custGeom>
            <a:avLst/>
            <a:gdLst/>
            <a:ahLst/>
            <a:cxnLst/>
            <a:rect l="l" t="t" r="r" b="b"/>
            <a:pathLst>
              <a:path w="11819824" h="6481022" extrusionOk="0">
                <a:moveTo>
                  <a:pt x="1633926" y="0"/>
                </a:moveTo>
                <a:lnTo>
                  <a:pt x="1183081" y="0"/>
                </a:lnTo>
                <a:lnTo>
                  <a:pt x="1162304" y="0"/>
                </a:lnTo>
                <a:lnTo>
                  <a:pt x="711459" y="0"/>
                </a:lnTo>
                <a:cubicBezTo>
                  <a:pt x="545719" y="0"/>
                  <a:pt x="411360" y="140055"/>
                  <a:pt x="411360" y="312821"/>
                </a:cubicBezTo>
                <a:lnTo>
                  <a:pt x="419753" y="478859"/>
                </a:lnTo>
                <a:cubicBezTo>
                  <a:pt x="419753" y="541653"/>
                  <a:pt x="383127" y="595530"/>
                  <a:pt x="330929" y="618544"/>
                </a:cubicBezTo>
                <a:lnTo>
                  <a:pt x="281899" y="628862"/>
                </a:lnTo>
                <a:lnTo>
                  <a:pt x="227591" y="628862"/>
                </a:lnTo>
                <a:cubicBezTo>
                  <a:pt x="101896" y="628862"/>
                  <a:pt x="0" y="730758"/>
                  <a:pt x="0" y="856453"/>
                </a:cubicBezTo>
                <a:lnTo>
                  <a:pt x="0" y="6253431"/>
                </a:lnTo>
                <a:cubicBezTo>
                  <a:pt x="0" y="6379126"/>
                  <a:pt x="101896" y="6481022"/>
                  <a:pt x="227591" y="6481022"/>
                </a:cubicBezTo>
                <a:lnTo>
                  <a:pt x="11592233" y="6481022"/>
                </a:lnTo>
                <a:cubicBezTo>
                  <a:pt x="11717928" y="6481022"/>
                  <a:pt x="11819824" y="6379126"/>
                  <a:pt x="11819824" y="6253431"/>
                </a:cubicBezTo>
                <a:lnTo>
                  <a:pt x="11819824" y="856453"/>
                </a:lnTo>
                <a:cubicBezTo>
                  <a:pt x="11819824" y="730758"/>
                  <a:pt x="11717928" y="628862"/>
                  <a:pt x="11592233" y="628862"/>
                </a:cubicBezTo>
                <a:lnTo>
                  <a:pt x="2063486" y="628862"/>
                </a:lnTo>
                <a:lnTo>
                  <a:pt x="2014456" y="618544"/>
                </a:lnTo>
                <a:cubicBezTo>
                  <a:pt x="1962258" y="595530"/>
                  <a:pt x="1925632" y="541653"/>
                  <a:pt x="1925632" y="478859"/>
                </a:cubicBezTo>
                <a:lnTo>
                  <a:pt x="1934025" y="312821"/>
                </a:lnTo>
                <a:cubicBezTo>
                  <a:pt x="1934025" y="140055"/>
                  <a:pt x="1799666" y="0"/>
                  <a:pt x="1633926" y="0"/>
                </a:cubicBezTo>
                <a:close/>
              </a:path>
            </a:pathLst>
          </a:custGeom>
          <a:solidFill>
            <a:schemeClr val="accent6"/>
          </a:solidFill>
          <a:ln>
            <a:noFill/>
          </a:ln>
          <a:effectLst>
            <a:outerShdw blurRad="50800" dist="38100" dir="16200000" rotWithShape="0">
              <a:srgbClr val="000000">
                <a:alpha val="40000"/>
              </a:srgbClr>
            </a:outerShdw>
          </a:effectLst>
        </p:spPr>
        <p:txBody>
          <a:bodyPr spcFirstLastPara="1" wrap="square" lIns="91199" tIns="45587" rIns="91199" bIns="45587" anchor="ctr" anchorCtr="0">
            <a:noAutofit/>
          </a:bodyPr>
          <a:lstStyle/>
          <a:p>
            <a:pPr marL="0" marR="0" lvl="0" indent="0" algn="ctr" defTabSz="912114" rtl="0" eaLnBrk="1" fontAlgn="auto" latinLnBrk="0" hangingPunct="1">
              <a:lnSpc>
                <a:spcPct val="100000"/>
              </a:lnSpc>
              <a:spcBef>
                <a:spcPts val="0"/>
              </a:spcBef>
              <a:spcAft>
                <a:spcPts val="0"/>
              </a:spcAft>
              <a:buClr>
                <a:srgbClr val="000000"/>
              </a:buClr>
              <a:buSzTx/>
              <a:buFont typeface="Arial"/>
              <a:buNone/>
              <a:tabLst/>
              <a:defRPr/>
            </a:pPr>
            <a:endParaRPr kumimoji="0" sz="1795"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40" name="Google Shape;140;p7"/>
          <p:cNvSpPr/>
          <p:nvPr/>
        </p:nvSpPr>
        <p:spPr>
          <a:xfrm>
            <a:off x="295177" y="250245"/>
            <a:ext cx="11585816" cy="6302794"/>
          </a:xfrm>
          <a:custGeom>
            <a:avLst/>
            <a:gdLst/>
            <a:ahLst/>
            <a:cxnLst/>
            <a:rect l="l" t="t" r="r" b="b"/>
            <a:pathLst>
              <a:path w="12873129" h="6481022" extrusionOk="0">
                <a:moveTo>
                  <a:pt x="12110335" y="0"/>
                </a:moveTo>
                <a:lnTo>
                  <a:pt x="11659489" y="0"/>
                </a:lnTo>
                <a:lnTo>
                  <a:pt x="11638713" y="0"/>
                </a:lnTo>
                <a:lnTo>
                  <a:pt x="11187868" y="0"/>
                </a:lnTo>
                <a:cubicBezTo>
                  <a:pt x="11022128" y="0"/>
                  <a:pt x="10887769" y="140055"/>
                  <a:pt x="10887769" y="312821"/>
                </a:cubicBezTo>
                <a:lnTo>
                  <a:pt x="10896162" y="478859"/>
                </a:lnTo>
                <a:cubicBezTo>
                  <a:pt x="10896162" y="541653"/>
                  <a:pt x="10859536" y="595530"/>
                  <a:pt x="10807338" y="618544"/>
                </a:cubicBezTo>
                <a:lnTo>
                  <a:pt x="10758308" y="628862"/>
                </a:lnTo>
                <a:lnTo>
                  <a:pt x="227592" y="628862"/>
                </a:lnTo>
                <a:cubicBezTo>
                  <a:pt x="101897" y="628862"/>
                  <a:pt x="0" y="701097"/>
                  <a:pt x="0" y="826792"/>
                </a:cubicBezTo>
                <a:cubicBezTo>
                  <a:pt x="5347" y="2610954"/>
                  <a:pt x="10693" y="4395115"/>
                  <a:pt x="16040" y="6179277"/>
                </a:cubicBezTo>
                <a:cubicBezTo>
                  <a:pt x="16040" y="6304972"/>
                  <a:pt x="80509" y="6476078"/>
                  <a:pt x="206204" y="6476078"/>
                </a:cubicBezTo>
                <a:lnTo>
                  <a:pt x="12645538" y="6481022"/>
                </a:lnTo>
                <a:cubicBezTo>
                  <a:pt x="12771233" y="6481022"/>
                  <a:pt x="12873129" y="6379126"/>
                  <a:pt x="12873129" y="6253431"/>
                </a:cubicBezTo>
                <a:lnTo>
                  <a:pt x="12873129" y="856453"/>
                </a:lnTo>
                <a:cubicBezTo>
                  <a:pt x="12873129" y="730758"/>
                  <a:pt x="12771233" y="628862"/>
                  <a:pt x="12645538" y="628862"/>
                </a:cubicBezTo>
                <a:lnTo>
                  <a:pt x="12539895" y="628862"/>
                </a:lnTo>
                <a:lnTo>
                  <a:pt x="12490865" y="618544"/>
                </a:lnTo>
                <a:cubicBezTo>
                  <a:pt x="12438667" y="595530"/>
                  <a:pt x="12402041" y="541653"/>
                  <a:pt x="12402041" y="478859"/>
                </a:cubicBezTo>
                <a:lnTo>
                  <a:pt x="12410433" y="312821"/>
                </a:lnTo>
                <a:cubicBezTo>
                  <a:pt x="12410433" y="140055"/>
                  <a:pt x="12276074" y="0"/>
                  <a:pt x="12110335" y="0"/>
                </a:cubicBezTo>
                <a:close/>
              </a:path>
            </a:pathLst>
          </a:custGeom>
          <a:noFill/>
          <a:ln w="19050" cap="flat" cmpd="sng">
            <a:solidFill>
              <a:srgbClr val="F2F2F2"/>
            </a:solidFill>
            <a:prstDash val="dash"/>
            <a:miter lim="800000"/>
            <a:headEnd type="none" w="sm" len="sm"/>
            <a:tailEnd type="none" w="sm" len="sm"/>
          </a:ln>
          <a:effectLst>
            <a:outerShdw blurRad="50800" dist="19050" algn="t" rotWithShape="0">
              <a:srgbClr val="000000">
                <a:alpha val="40000"/>
              </a:srgbClr>
            </a:outerShdw>
          </a:effectLst>
        </p:spPr>
        <p:txBody>
          <a:bodyPr spcFirstLastPara="1" wrap="square" lIns="91199" tIns="45587" rIns="91199" bIns="45587" anchor="ctr" anchorCtr="0">
            <a:noAutofit/>
          </a:bodyPr>
          <a:lstStyle/>
          <a:p>
            <a:pPr marL="0" marR="0" lvl="0" indent="0" algn="ctr" defTabSz="912114" rtl="0" eaLnBrk="1" fontAlgn="auto" latinLnBrk="0" hangingPunct="1">
              <a:lnSpc>
                <a:spcPct val="100000"/>
              </a:lnSpc>
              <a:spcBef>
                <a:spcPts val="0"/>
              </a:spcBef>
              <a:spcAft>
                <a:spcPts val="0"/>
              </a:spcAft>
              <a:buClr>
                <a:srgbClr val="000000"/>
              </a:buClr>
              <a:buSzTx/>
              <a:buFont typeface="Arial"/>
              <a:buNone/>
              <a:tabLst/>
              <a:defRPr/>
            </a:pPr>
            <a:endParaRPr kumimoji="0" sz="1795"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41" name="Google Shape;141;p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algn="r" rtl="0">
              <a:buNone/>
              <a:defRPr sz="1297">
                <a:solidFill>
                  <a:schemeClr val="dk2"/>
                </a:solidFill>
              </a:defRPr>
            </a:lvl1pPr>
            <a:lvl2pPr lvl="1" algn="r" rtl="0">
              <a:buNone/>
              <a:defRPr sz="1297">
                <a:solidFill>
                  <a:schemeClr val="dk2"/>
                </a:solidFill>
              </a:defRPr>
            </a:lvl2pPr>
            <a:lvl3pPr lvl="2" algn="r" rtl="0">
              <a:buNone/>
              <a:defRPr sz="1297">
                <a:solidFill>
                  <a:schemeClr val="dk2"/>
                </a:solidFill>
              </a:defRPr>
            </a:lvl3pPr>
            <a:lvl4pPr lvl="3" algn="r" rtl="0">
              <a:buNone/>
              <a:defRPr sz="1297">
                <a:solidFill>
                  <a:schemeClr val="dk2"/>
                </a:solidFill>
              </a:defRPr>
            </a:lvl4pPr>
            <a:lvl5pPr lvl="4" algn="r" rtl="0">
              <a:buNone/>
              <a:defRPr sz="1297">
                <a:solidFill>
                  <a:schemeClr val="dk2"/>
                </a:solidFill>
              </a:defRPr>
            </a:lvl5pPr>
            <a:lvl6pPr lvl="5" algn="r" rtl="0">
              <a:buNone/>
              <a:defRPr sz="1297">
                <a:solidFill>
                  <a:schemeClr val="dk2"/>
                </a:solidFill>
              </a:defRPr>
            </a:lvl6pPr>
            <a:lvl7pPr lvl="6" algn="r" rtl="0">
              <a:buNone/>
              <a:defRPr sz="1297">
                <a:solidFill>
                  <a:schemeClr val="dk2"/>
                </a:solidFill>
              </a:defRPr>
            </a:lvl7pPr>
            <a:lvl8pPr lvl="7" algn="r" rtl="0">
              <a:buNone/>
              <a:defRPr sz="1297">
                <a:solidFill>
                  <a:schemeClr val="dk2"/>
                </a:solidFill>
              </a:defRPr>
            </a:lvl8pPr>
            <a:lvl9pPr lvl="8" algn="r" rtl="0">
              <a:buNone/>
              <a:defRPr sz="1297">
                <a:solidFill>
                  <a:schemeClr val="dk2"/>
                </a:solidFill>
              </a:defRPr>
            </a:lvl9pPr>
          </a:lstStyle>
          <a:p>
            <a:pPr defTabSz="912114">
              <a:defRPr/>
            </a:pPr>
            <a:fld id="{00000000-1234-1234-1234-123412341234}" type="slidenum">
              <a:rPr lang="en" smtClean="0">
                <a:solidFill>
                  <a:srgbClr val="1E4E79"/>
                </a:solidFill>
              </a:rPr>
              <a:pPr defTabSz="912114">
                <a:defRPr/>
              </a:pPr>
              <a:t>‹#›</a:t>
            </a:fld>
            <a:endParaRPr lang="en">
              <a:solidFill>
                <a:srgbClr val="1E4E79"/>
              </a:solidFill>
            </a:endParaRPr>
          </a:p>
        </p:txBody>
      </p:sp>
      <p:sp>
        <p:nvSpPr>
          <p:cNvPr id="142" name="Google Shape;142;p7"/>
          <p:cNvSpPr txBox="1">
            <a:spLocks noGrp="1"/>
          </p:cNvSpPr>
          <p:nvPr>
            <p:ph type="title"/>
          </p:nvPr>
        </p:nvSpPr>
        <p:spPr>
          <a:xfrm>
            <a:off x="6108700" y="1198525"/>
            <a:ext cx="5519700" cy="665100"/>
          </a:xfrm>
          <a:prstGeom prst="rect">
            <a:avLst/>
          </a:prstGeom>
          <a:effectLst>
            <a:outerShdw blurRad="57150" dist="19050" dir="3000000" algn="bl" rotWithShape="0">
              <a:srgbClr val="000000">
                <a:alpha val="50000"/>
              </a:srgbClr>
            </a:outerShdw>
          </a:effectLst>
        </p:spPr>
        <p:txBody>
          <a:bodyPr spcFirstLastPara="1" wrap="square" lIns="121900" tIns="121900" rIns="121900" bIns="121900" anchor="ctr" anchorCtr="0">
            <a:noAutofit/>
          </a:bodyPr>
          <a:lstStyle>
            <a:lvl1pPr lvl="0" rtl="0">
              <a:spcBef>
                <a:spcPts val="0"/>
              </a:spcBef>
              <a:spcAft>
                <a:spcPts val="0"/>
              </a:spcAft>
              <a:buClr>
                <a:schemeClr val="lt1"/>
              </a:buClr>
              <a:buSzPts val="3700"/>
              <a:buFont typeface="Boogaloo"/>
              <a:buNone/>
              <a:defRPr sz="3691">
                <a:solidFill>
                  <a:schemeClr val="lt1"/>
                </a:solidFill>
                <a:latin typeface="Boogaloo"/>
                <a:ea typeface="Boogaloo"/>
                <a:cs typeface="Boogaloo"/>
                <a:sym typeface="Boogaloo"/>
              </a:defRPr>
            </a:lvl1pPr>
            <a:lvl2pPr lvl="1" rtl="0">
              <a:spcBef>
                <a:spcPts val="0"/>
              </a:spcBef>
              <a:spcAft>
                <a:spcPts val="0"/>
              </a:spcAft>
              <a:buClr>
                <a:schemeClr val="lt1"/>
              </a:buClr>
              <a:buSzPts val="3700"/>
              <a:buFont typeface="Boogaloo"/>
              <a:buNone/>
              <a:defRPr sz="3691">
                <a:solidFill>
                  <a:schemeClr val="lt1"/>
                </a:solidFill>
                <a:latin typeface="Boogaloo"/>
                <a:ea typeface="Boogaloo"/>
                <a:cs typeface="Boogaloo"/>
                <a:sym typeface="Boogaloo"/>
              </a:defRPr>
            </a:lvl2pPr>
            <a:lvl3pPr lvl="2" rtl="0">
              <a:spcBef>
                <a:spcPts val="0"/>
              </a:spcBef>
              <a:spcAft>
                <a:spcPts val="0"/>
              </a:spcAft>
              <a:buClr>
                <a:schemeClr val="lt1"/>
              </a:buClr>
              <a:buSzPts val="3700"/>
              <a:buFont typeface="Boogaloo"/>
              <a:buNone/>
              <a:defRPr sz="3691">
                <a:solidFill>
                  <a:schemeClr val="lt1"/>
                </a:solidFill>
                <a:latin typeface="Boogaloo"/>
                <a:ea typeface="Boogaloo"/>
                <a:cs typeface="Boogaloo"/>
                <a:sym typeface="Boogaloo"/>
              </a:defRPr>
            </a:lvl3pPr>
            <a:lvl4pPr lvl="3" rtl="0">
              <a:spcBef>
                <a:spcPts val="0"/>
              </a:spcBef>
              <a:spcAft>
                <a:spcPts val="0"/>
              </a:spcAft>
              <a:buClr>
                <a:schemeClr val="lt1"/>
              </a:buClr>
              <a:buSzPts val="3700"/>
              <a:buFont typeface="Boogaloo"/>
              <a:buNone/>
              <a:defRPr sz="3691">
                <a:solidFill>
                  <a:schemeClr val="lt1"/>
                </a:solidFill>
                <a:latin typeface="Boogaloo"/>
                <a:ea typeface="Boogaloo"/>
                <a:cs typeface="Boogaloo"/>
                <a:sym typeface="Boogaloo"/>
              </a:defRPr>
            </a:lvl4pPr>
            <a:lvl5pPr lvl="4" rtl="0">
              <a:spcBef>
                <a:spcPts val="0"/>
              </a:spcBef>
              <a:spcAft>
                <a:spcPts val="0"/>
              </a:spcAft>
              <a:buClr>
                <a:schemeClr val="lt1"/>
              </a:buClr>
              <a:buSzPts val="3700"/>
              <a:buFont typeface="Boogaloo"/>
              <a:buNone/>
              <a:defRPr sz="3691">
                <a:solidFill>
                  <a:schemeClr val="lt1"/>
                </a:solidFill>
                <a:latin typeface="Boogaloo"/>
                <a:ea typeface="Boogaloo"/>
                <a:cs typeface="Boogaloo"/>
                <a:sym typeface="Boogaloo"/>
              </a:defRPr>
            </a:lvl5pPr>
            <a:lvl6pPr lvl="5" rtl="0">
              <a:spcBef>
                <a:spcPts val="0"/>
              </a:spcBef>
              <a:spcAft>
                <a:spcPts val="0"/>
              </a:spcAft>
              <a:buClr>
                <a:schemeClr val="lt1"/>
              </a:buClr>
              <a:buSzPts val="3700"/>
              <a:buFont typeface="Boogaloo"/>
              <a:buNone/>
              <a:defRPr sz="3691">
                <a:solidFill>
                  <a:schemeClr val="lt1"/>
                </a:solidFill>
                <a:latin typeface="Boogaloo"/>
                <a:ea typeface="Boogaloo"/>
                <a:cs typeface="Boogaloo"/>
                <a:sym typeface="Boogaloo"/>
              </a:defRPr>
            </a:lvl6pPr>
            <a:lvl7pPr lvl="6" rtl="0">
              <a:spcBef>
                <a:spcPts val="0"/>
              </a:spcBef>
              <a:spcAft>
                <a:spcPts val="0"/>
              </a:spcAft>
              <a:buClr>
                <a:schemeClr val="lt1"/>
              </a:buClr>
              <a:buSzPts val="3700"/>
              <a:buFont typeface="Boogaloo"/>
              <a:buNone/>
              <a:defRPr sz="3691">
                <a:solidFill>
                  <a:schemeClr val="lt1"/>
                </a:solidFill>
                <a:latin typeface="Boogaloo"/>
                <a:ea typeface="Boogaloo"/>
                <a:cs typeface="Boogaloo"/>
                <a:sym typeface="Boogaloo"/>
              </a:defRPr>
            </a:lvl7pPr>
            <a:lvl8pPr lvl="7" rtl="0">
              <a:spcBef>
                <a:spcPts val="0"/>
              </a:spcBef>
              <a:spcAft>
                <a:spcPts val="0"/>
              </a:spcAft>
              <a:buClr>
                <a:schemeClr val="lt1"/>
              </a:buClr>
              <a:buSzPts val="3700"/>
              <a:buFont typeface="Boogaloo"/>
              <a:buNone/>
              <a:defRPr sz="3691">
                <a:solidFill>
                  <a:schemeClr val="lt1"/>
                </a:solidFill>
                <a:latin typeface="Boogaloo"/>
                <a:ea typeface="Boogaloo"/>
                <a:cs typeface="Boogaloo"/>
                <a:sym typeface="Boogaloo"/>
              </a:defRPr>
            </a:lvl8pPr>
            <a:lvl9pPr lvl="8" rtl="0">
              <a:spcBef>
                <a:spcPts val="0"/>
              </a:spcBef>
              <a:spcAft>
                <a:spcPts val="0"/>
              </a:spcAft>
              <a:buClr>
                <a:schemeClr val="lt1"/>
              </a:buClr>
              <a:buSzPts val="3700"/>
              <a:buFont typeface="Boogaloo"/>
              <a:buNone/>
              <a:defRPr sz="3691">
                <a:solidFill>
                  <a:schemeClr val="lt1"/>
                </a:solidFill>
                <a:latin typeface="Boogaloo"/>
                <a:ea typeface="Boogaloo"/>
                <a:cs typeface="Boogaloo"/>
                <a:sym typeface="Boogaloo"/>
              </a:defRPr>
            </a:lvl9pPr>
          </a:lstStyle>
          <a:p>
            <a:endParaRPr/>
          </a:p>
        </p:txBody>
      </p:sp>
      <p:sp>
        <p:nvSpPr>
          <p:cNvPr id="143" name="Google Shape;143;p7"/>
          <p:cNvSpPr txBox="1">
            <a:spLocks noGrp="1"/>
          </p:cNvSpPr>
          <p:nvPr>
            <p:ph type="body" idx="1"/>
          </p:nvPr>
        </p:nvSpPr>
        <p:spPr>
          <a:xfrm>
            <a:off x="6108700" y="2063905"/>
            <a:ext cx="5519700" cy="4261500"/>
          </a:xfrm>
          <a:prstGeom prst="rect">
            <a:avLst/>
          </a:prstGeom>
          <a:effectLst>
            <a:outerShdw blurRad="57150" dist="19050" dir="5400000" algn="bl" rotWithShape="0">
              <a:srgbClr val="000000">
                <a:alpha val="58000"/>
              </a:srgbClr>
            </a:outerShdw>
          </a:effectLst>
        </p:spPr>
        <p:txBody>
          <a:bodyPr spcFirstLastPara="1" wrap="square" lIns="91425" tIns="91425" rIns="91425" bIns="91425" anchor="t" anchorCtr="0">
            <a:noAutofit/>
          </a:bodyPr>
          <a:lstStyle>
            <a:lvl1pPr marL="456057" lvl="0" indent="-380048" rtl="0">
              <a:spcBef>
                <a:spcPts val="0"/>
              </a:spcBef>
              <a:spcAft>
                <a:spcPts val="0"/>
              </a:spcAft>
              <a:buClr>
                <a:schemeClr val="lt1"/>
              </a:buClr>
              <a:buSzPts val="2400"/>
              <a:buFont typeface="Dekko"/>
              <a:buChar char="●"/>
              <a:defRPr>
                <a:solidFill>
                  <a:schemeClr val="lt1"/>
                </a:solidFill>
                <a:latin typeface="Dekko"/>
                <a:ea typeface="Dekko"/>
                <a:cs typeface="Dekko"/>
                <a:sym typeface="Dekko"/>
              </a:defRPr>
            </a:lvl1pPr>
            <a:lvl2pPr marL="912114" lvl="1" indent="-380048" rtl="0">
              <a:spcBef>
                <a:spcPts val="0"/>
              </a:spcBef>
              <a:spcAft>
                <a:spcPts val="0"/>
              </a:spcAft>
              <a:buClr>
                <a:schemeClr val="lt1"/>
              </a:buClr>
              <a:buSzPts val="2400"/>
              <a:buFont typeface="Dekko"/>
              <a:buChar char="○"/>
              <a:defRPr>
                <a:solidFill>
                  <a:schemeClr val="lt1"/>
                </a:solidFill>
                <a:latin typeface="Dekko"/>
                <a:ea typeface="Dekko"/>
                <a:cs typeface="Dekko"/>
                <a:sym typeface="Dekko"/>
              </a:defRPr>
            </a:lvl2pPr>
            <a:lvl3pPr marL="1368171" lvl="2" indent="-380048" rtl="0">
              <a:spcBef>
                <a:spcPts val="0"/>
              </a:spcBef>
              <a:spcAft>
                <a:spcPts val="0"/>
              </a:spcAft>
              <a:buClr>
                <a:schemeClr val="lt1"/>
              </a:buClr>
              <a:buSzPts val="2400"/>
              <a:buFont typeface="Dekko"/>
              <a:buChar char="■"/>
              <a:defRPr>
                <a:solidFill>
                  <a:schemeClr val="lt1"/>
                </a:solidFill>
                <a:latin typeface="Dekko"/>
                <a:ea typeface="Dekko"/>
                <a:cs typeface="Dekko"/>
                <a:sym typeface="Dekko"/>
              </a:defRPr>
            </a:lvl3pPr>
            <a:lvl4pPr marL="1824228" lvl="3" indent="-380048" rtl="0">
              <a:spcBef>
                <a:spcPts val="0"/>
              </a:spcBef>
              <a:spcAft>
                <a:spcPts val="0"/>
              </a:spcAft>
              <a:buClr>
                <a:schemeClr val="lt1"/>
              </a:buClr>
              <a:buSzPts val="2400"/>
              <a:buFont typeface="Dekko"/>
              <a:buChar char="●"/>
              <a:defRPr>
                <a:solidFill>
                  <a:schemeClr val="lt1"/>
                </a:solidFill>
                <a:latin typeface="Dekko"/>
                <a:ea typeface="Dekko"/>
                <a:cs typeface="Dekko"/>
                <a:sym typeface="Dekko"/>
              </a:defRPr>
            </a:lvl4pPr>
            <a:lvl5pPr marL="2280285" lvl="4" indent="-380048" rtl="0">
              <a:spcBef>
                <a:spcPts val="0"/>
              </a:spcBef>
              <a:spcAft>
                <a:spcPts val="0"/>
              </a:spcAft>
              <a:buClr>
                <a:schemeClr val="lt1"/>
              </a:buClr>
              <a:buSzPts val="2400"/>
              <a:buFont typeface="Dekko"/>
              <a:buChar char="○"/>
              <a:defRPr>
                <a:solidFill>
                  <a:schemeClr val="lt1"/>
                </a:solidFill>
                <a:latin typeface="Dekko"/>
                <a:ea typeface="Dekko"/>
                <a:cs typeface="Dekko"/>
                <a:sym typeface="Dekko"/>
              </a:defRPr>
            </a:lvl5pPr>
            <a:lvl6pPr marL="2736342" lvl="5" indent="-380048" rtl="0">
              <a:spcBef>
                <a:spcPts val="0"/>
              </a:spcBef>
              <a:spcAft>
                <a:spcPts val="0"/>
              </a:spcAft>
              <a:buClr>
                <a:schemeClr val="lt1"/>
              </a:buClr>
              <a:buSzPts val="2400"/>
              <a:buFont typeface="Dekko"/>
              <a:buChar char="■"/>
              <a:defRPr>
                <a:solidFill>
                  <a:schemeClr val="lt1"/>
                </a:solidFill>
                <a:latin typeface="Dekko"/>
                <a:ea typeface="Dekko"/>
                <a:cs typeface="Dekko"/>
                <a:sym typeface="Dekko"/>
              </a:defRPr>
            </a:lvl6pPr>
            <a:lvl7pPr marL="3192399" lvl="6" indent="-380048" rtl="0">
              <a:spcBef>
                <a:spcPts val="0"/>
              </a:spcBef>
              <a:spcAft>
                <a:spcPts val="0"/>
              </a:spcAft>
              <a:buClr>
                <a:schemeClr val="lt1"/>
              </a:buClr>
              <a:buSzPts val="2400"/>
              <a:buFont typeface="Dekko"/>
              <a:buChar char="●"/>
              <a:defRPr>
                <a:solidFill>
                  <a:schemeClr val="lt1"/>
                </a:solidFill>
                <a:latin typeface="Dekko"/>
                <a:ea typeface="Dekko"/>
                <a:cs typeface="Dekko"/>
                <a:sym typeface="Dekko"/>
              </a:defRPr>
            </a:lvl7pPr>
            <a:lvl8pPr marL="3648456" lvl="7" indent="-380048" rtl="0">
              <a:spcBef>
                <a:spcPts val="0"/>
              </a:spcBef>
              <a:spcAft>
                <a:spcPts val="0"/>
              </a:spcAft>
              <a:buClr>
                <a:schemeClr val="lt1"/>
              </a:buClr>
              <a:buSzPts val="2400"/>
              <a:buFont typeface="Dekko"/>
              <a:buChar char="○"/>
              <a:defRPr>
                <a:solidFill>
                  <a:schemeClr val="lt1"/>
                </a:solidFill>
                <a:latin typeface="Dekko"/>
                <a:ea typeface="Dekko"/>
                <a:cs typeface="Dekko"/>
                <a:sym typeface="Dekko"/>
              </a:defRPr>
            </a:lvl8pPr>
            <a:lvl9pPr marL="4104513" lvl="8" indent="-380048" rtl="0">
              <a:spcBef>
                <a:spcPts val="0"/>
              </a:spcBef>
              <a:spcAft>
                <a:spcPts val="0"/>
              </a:spcAft>
              <a:buClr>
                <a:schemeClr val="lt1"/>
              </a:buClr>
              <a:buSzPts val="2400"/>
              <a:buFont typeface="Dekko"/>
              <a:buChar char="■"/>
              <a:defRPr>
                <a:solidFill>
                  <a:schemeClr val="lt1"/>
                </a:solidFill>
                <a:latin typeface="Dekko"/>
                <a:ea typeface="Dekko"/>
                <a:cs typeface="Dekko"/>
                <a:sym typeface="Dekko"/>
              </a:defRPr>
            </a:lvl9pPr>
          </a:lstStyle>
          <a:p>
            <a:endParaRPr/>
          </a:p>
        </p:txBody>
      </p:sp>
      <p:sp>
        <p:nvSpPr>
          <p:cNvPr id="144" name="Google Shape;144;p7">
            <a:hlinkClick r:id="rId2" action="ppaction://hlinksldjump"/>
          </p:cNvPr>
          <p:cNvSpPr txBox="1"/>
          <p:nvPr/>
        </p:nvSpPr>
        <p:spPr>
          <a:xfrm>
            <a:off x="725100" y="211875"/>
            <a:ext cx="1272000" cy="524700"/>
          </a:xfrm>
          <a:prstGeom prst="rect">
            <a:avLst/>
          </a:prstGeom>
          <a:noFill/>
          <a:ln>
            <a:noFill/>
          </a:ln>
          <a:effectLst>
            <a:outerShdw blurRad="57150" dist="19050" dir="3000000" algn="bl" rotWithShape="0">
              <a:srgbClr val="000000">
                <a:alpha val="50000"/>
              </a:srgbClr>
            </a:outerShdw>
          </a:effectLst>
        </p:spPr>
        <p:txBody>
          <a:bodyPr spcFirstLastPara="1" wrap="square" lIns="91199" tIns="91199" rIns="91199" bIns="91199" anchor="ctr" anchorCtr="0">
            <a:noAutofit/>
          </a:bodyPr>
          <a:lstStyle/>
          <a:p>
            <a:pPr marL="0" marR="0" lvl="0" indent="0" algn="ctr" defTabSz="912114" rtl="0" eaLnBrk="1" fontAlgn="auto" latinLnBrk="0" hangingPunct="1">
              <a:lnSpc>
                <a:spcPct val="100000"/>
              </a:lnSpc>
              <a:spcBef>
                <a:spcPts val="0"/>
              </a:spcBef>
              <a:spcAft>
                <a:spcPts val="0"/>
              </a:spcAft>
              <a:buClr>
                <a:srgbClr val="000000"/>
              </a:buClr>
              <a:buSzTx/>
              <a:buFont typeface="Arial"/>
              <a:buNone/>
              <a:tabLst/>
              <a:defRPr/>
            </a:pPr>
            <a:r>
              <a:rPr kumimoji="0" lang="en" sz="2494" b="0" i="0" u="none" strike="noStrike" kern="0" cap="none" spc="0" normalizeH="0" baseline="0" noProof="0">
                <a:ln>
                  <a:noFill/>
                </a:ln>
                <a:solidFill>
                  <a:srgbClr val="FFFFFF"/>
                </a:solidFill>
                <a:effectLst/>
                <a:uLnTx/>
                <a:uFillTx/>
                <a:latin typeface="Boogaloo"/>
                <a:ea typeface="Boogaloo"/>
                <a:cs typeface="Boogaloo"/>
                <a:sym typeface="Boogaloo"/>
              </a:rPr>
              <a:t>Welcome</a:t>
            </a:r>
            <a:endParaRPr kumimoji="0" sz="2494" b="0" i="0" u="none" strike="noStrike" kern="0" cap="none" spc="0" normalizeH="0" baseline="0" noProof="0">
              <a:ln>
                <a:noFill/>
              </a:ln>
              <a:solidFill>
                <a:srgbClr val="FFFFFF"/>
              </a:solidFill>
              <a:effectLst/>
              <a:uLnTx/>
              <a:uFillTx/>
              <a:latin typeface="Boogaloo"/>
              <a:ea typeface="Boogaloo"/>
              <a:cs typeface="Boogaloo"/>
              <a:sym typeface="Boogaloo"/>
            </a:endParaRPr>
          </a:p>
        </p:txBody>
      </p:sp>
      <p:sp>
        <p:nvSpPr>
          <p:cNvPr id="145" name="Google Shape;145;p7">
            <a:hlinkClick r:id="rId3" action="ppaction://hlinksldjump"/>
          </p:cNvPr>
          <p:cNvSpPr txBox="1"/>
          <p:nvPr/>
        </p:nvSpPr>
        <p:spPr>
          <a:xfrm>
            <a:off x="2621320" y="211875"/>
            <a:ext cx="1272000" cy="524700"/>
          </a:xfrm>
          <a:prstGeom prst="rect">
            <a:avLst/>
          </a:prstGeom>
          <a:noFill/>
          <a:ln>
            <a:noFill/>
          </a:ln>
          <a:effectLst>
            <a:outerShdw blurRad="57150" dist="19050" dir="3000000" algn="bl" rotWithShape="0">
              <a:srgbClr val="000000">
                <a:alpha val="50000"/>
              </a:srgbClr>
            </a:outerShdw>
          </a:effectLst>
        </p:spPr>
        <p:txBody>
          <a:bodyPr spcFirstLastPara="1" wrap="square" lIns="91199" tIns="91199" rIns="91199" bIns="91199" anchor="ctr" anchorCtr="0">
            <a:noAutofit/>
          </a:bodyPr>
          <a:lstStyle/>
          <a:p>
            <a:pPr marL="0" marR="0" lvl="0" indent="0" algn="ctr" defTabSz="912114" rtl="0" eaLnBrk="1" fontAlgn="auto" latinLnBrk="0" hangingPunct="1">
              <a:lnSpc>
                <a:spcPct val="100000"/>
              </a:lnSpc>
              <a:spcBef>
                <a:spcPts val="0"/>
              </a:spcBef>
              <a:spcAft>
                <a:spcPts val="0"/>
              </a:spcAft>
              <a:buClr>
                <a:srgbClr val="000000"/>
              </a:buClr>
              <a:buSzTx/>
              <a:buFont typeface="Arial"/>
              <a:buNone/>
              <a:tabLst/>
              <a:defRPr/>
            </a:pPr>
            <a:r>
              <a:rPr kumimoji="0" lang="en" sz="2494" b="0" i="0" u="none" strike="noStrike" kern="0" cap="none" spc="0" normalizeH="0" baseline="0" noProof="0">
                <a:ln>
                  <a:noFill/>
                </a:ln>
                <a:solidFill>
                  <a:srgbClr val="FFFFFF"/>
                </a:solidFill>
                <a:effectLst/>
                <a:uLnTx/>
                <a:uFillTx/>
                <a:latin typeface="Boogaloo"/>
                <a:ea typeface="Boogaloo"/>
                <a:cs typeface="Boogaloo"/>
                <a:sym typeface="Boogaloo"/>
              </a:rPr>
              <a:t>Monday</a:t>
            </a:r>
            <a:endParaRPr kumimoji="0" sz="2494" b="0" i="0" u="none" strike="noStrike" kern="0" cap="none" spc="0" normalizeH="0" baseline="0" noProof="0">
              <a:ln>
                <a:noFill/>
              </a:ln>
              <a:solidFill>
                <a:srgbClr val="FFFFFF"/>
              </a:solidFill>
              <a:effectLst/>
              <a:uLnTx/>
              <a:uFillTx/>
              <a:latin typeface="Boogaloo"/>
              <a:ea typeface="Boogaloo"/>
              <a:cs typeface="Boogaloo"/>
              <a:sym typeface="Boogaloo"/>
            </a:endParaRPr>
          </a:p>
        </p:txBody>
      </p:sp>
      <p:sp>
        <p:nvSpPr>
          <p:cNvPr id="146" name="Google Shape;146;p7">
            <a:hlinkClick r:id="" action="ppaction://noaction"/>
          </p:cNvPr>
          <p:cNvSpPr txBox="1"/>
          <p:nvPr/>
        </p:nvSpPr>
        <p:spPr>
          <a:xfrm>
            <a:off x="4517540" y="211875"/>
            <a:ext cx="1272000" cy="524700"/>
          </a:xfrm>
          <a:prstGeom prst="rect">
            <a:avLst/>
          </a:prstGeom>
          <a:noFill/>
          <a:ln>
            <a:noFill/>
          </a:ln>
          <a:effectLst>
            <a:outerShdw blurRad="57150" dist="19050" dir="3000000" algn="bl" rotWithShape="0">
              <a:srgbClr val="000000">
                <a:alpha val="50000"/>
              </a:srgbClr>
            </a:outerShdw>
          </a:effectLst>
        </p:spPr>
        <p:txBody>
          <a:bodyPr spcFirstLastPara="1" wrap="square" lIns="91199" tIns="91199" rIns="91199" bIns="91199" anchor="ctr" anchorCtr="0">
            <a:noAutofit/>
          </a:bodyPr>
          <a:lstStyle/>
          <a:p>
            <a:pPr marL="0" marR="0" lvl="0" indent="0" algn="ctr" defTabSz="912114" rtl="0" eaLnBrk="1" fontAlgn="auto" latinLnBrk="0" hangingPunct="1">
              <a:lnSpc>
                <a:spcPct val="100000"/>
              </a:lnSpc>
              <a:spcBef>
                <a:spcPts val="0"/>
              </a:spcBef>
              <a:spcAft>
                <a:spcPts val="0"/>
              </a:spcAft>
              <a:buClr>
                <a:srgbClr val="000000"/>
              </a:buClr>
              <a:buSzTx/>
              <a:buFont typeface="Arial"/>
              <a:buNone/>
              <a:tabLst/>
              <a:defRPr/>
            </a:pPr>
            <a:r>
              <a:rPr kumimoji="0" lang="en" sz="2494" b="0" i="0" u="none" strike="noStrike" kern="0" cap="none" spc="0" normalizeH="0" baseline="0" noProof="0">
                <a:ln>
                  <a:noFill/>
                </a:ln>
                <a:solidFill>
                  <a:srgbClr val="FFFFFF"/>
                </a:solidFill>
                <a:effectLst/>
                <a:uLnTx/>
                <a:uFillTx/>
                <a:latin typeface="Boogaloo"/>
                <a:ea typeface="Boogaloo"/>
                <a:cs typeface="Boogaloo"/>
                <a:sym typeface="Boogaloo"/>
              </a:rPr>
              <a:t>Tuesday</a:t>
            </a:r>
            <a:endParaRPr kumimoji="0" sz="2494" b="0" i="0" u="none" strike="noStrike" kern="0" cap="none" spc="0" normalizeH="0" baseline="0" noProof="0">
              <a:ln>
                <a:noFill/>
              </a:ln>
              <a:solidFill>
                <a:srgbClr val="FFFFFF"/>
              </a:solidFill>
              <a:effectLst/>
              <a:uLnTx/>
              <a:uFillTx/>
              <a:latin typeface="Barriecito"/>
              <a:ea typeface="Barriecito"/>
              <a:cs typeface="Barriecito"/>
              <a:sym typeface="Barriecito"/>
            </a:endParaRPr>
          </a:p>
        </p:txBody>
      </p:sp>
      <p:sp>
        <p:nvSpPr>
          <p:cNvPr id="147" name="Google Shape;147;p7">
            <a:hlinkClick r:id="rId2" action="ppaction://hlinksldjump"/>
          </p:cNvPr>
          <p:cNvSpPr txBox="1"/>
          <p:nvPr/>
        </p:nvSpPr>
        <p:spPr>
          <a:xfrm>
            <a:off x="6228149" y="211888"/>
            <a:ext cx="1638900" cy="524700"/>
          </a:xfrm>
          <a:prstGeom prst="rect">
            <a:avLst/>
          </a:prstGeom>
          <a:noFill/>
          <a:ln>
            <a:noFill/>
          </a:ln>
          <a:effectLst>
            <a:outerShdw blurRad="57150" dist="19050" dir="3000000" algn="bl" rotWithShape="0">
              <a:srgbClr val="000000">
                <a:alpha val="50000"/>
              </a:srgbClr>
            </a:outerShdw>
          </a:effectLst>
        </p:spPr>
        <p:txBody>
          <a:bodyPr spcFirstLastPara="1" wrap="square" lIns="91199" tIns="91199" rIns="91199" bIns="91199" anchor="ctr" anchorCtr="0">
            <a:noAutofit/>
          </a:bodyPr>
          <a:lstStyle/>
          <a:p>
            <a:pPr marL="0" marR="0" lvl="0" indent="0" algn="ctr" defTabSz="912114" rtl="0" eaLnBrk="1" fontAlgn="auto" latinLnBrk="0" hangingPunct="1">
              <a:lnSpc>
                <a:spcPct val="100000"/>
              </a:lnSpc>
              <a:spcBef>
                <a:spcPts val="0"/>
              </a:spcBef>
              <a:spcAft>
                <a:spcPts val="0"/>
              </a:spcAft>
              <a:buClr>
                <a:srgbClr val="000000"/>
              </a:buClr>
              <a:buSzTx/>
              <a:buFont typeface="Arial"/>
              <a:buNone/>
              <a:tabLst/>
              <a:defRPr/>
            </a:pPr>
            <a:r>
              <a:rPr kumimoji="0" lang="en" sz="2494" b="0" i="0" u="none" strike="noStrike" kern="0" cap="none" spc="0" normalizeH="0" baseline="0" noProof="0">
                <a:ln>
                  <a:noFill/>
                </a:ln>
                <a:solidFill>
                  <a:srgbClr val="FFFFFF"/>
                </a:solidFill>
                <a:effectLst/>
                <a:uLnTx/>
                <a:uFillTx/>
                <a:latin typeface="Boogaloo"/>
                <a:ea typeface="Boogaloo"/>
                <a:cs typeface="Boogaloo"/>
                <a:sym typeface="Boogaloo"/>
              </a:rPr>
              <a:t>Wednesday</a:t>
            </a:r>
            <a:endParaRPr kumimoji="0" sz="2494" b="0" i="0" u="none" strike="noStrike" kern="0" cap="none" spc="0" normalizeH="0" baseline="0" noProof="0">
              <a:ln>
                <a:noFill/>
              </a:ln>
              <a:solidFill>
                <a:srgbClr val="FFFFFF"/>
              </a:solidFill>
              <a:effectLst/>
              <a:uLnTx/>
              <a:uFillTx/>
              <a:latin typeface="Barriecito"/>
              <a:ea typeface="Barriecito"/>
              <a:cs typeface="Barriecito"/>
              <a:sym typeface="Barriecito"/>
            </a:endParaRPr>
          </a:p>
        </p:txBody>
      </p:sp>
      <p:sp>
        <p:nvSpPr>
          <p:cNvPr id="148" name="Google Shape;148;p7">
            <a:hlinkClick r:id="" action="ppaction://noaction"/>
          </p:cNvPr>
          <p:cNvSpPr txBox="1"/>
          <p:nvPr/>
        </p:nvSpPr>
        <p:spPr>
          <a:xfrm>
            <a:off x="8309981" y="211875"/>
            <a:ext cx="1272000" cy="524700"/>
          </a:xfrm>
          <a:prstGeom prst="rect">
            <a:avLst/>
          </a:prstGeom>
          <a:noFill/>
          <a:ln>
            <a:noFill/>
          </a:ln>
          <a:effectLst>
            <a:outerShdw blurRad="57150" dist="19050" dir="3000000" algn="bl" rotWithShape="0">
              <a:srgbClr val="000000">
                <a:alpha val="50000"/>
              </a:srgbClr>
            </a:outerShdw>
          </a:effectLst>
        </p:spPr>
        <p:txBody>
          <a:bodyPr spcFirstLastPara="1" wrap="square" lIns="91199" tIns="91199" rIns="91199" bIns="91199" anchor="ctr" anchorCtr="0">
            <a:noAutofit/>
          </a:bodyPr>
          <a:lstStyle/>
          <a:p>
            <a:pPr marL="0" marR="0" lvl="0" indent="0" algn="ctr" defTabSz="912114" rtl="0" eaLnBrk="1" fontAlgn="auto" latinLnBrk="0" hangingPunct="1">
              <a:lnSpc>
                <a:spcPct val="100000"/>
              </a:lnSpc>
              <a:spcBef>
                <a:spcPts val="0"/>
              </a:spcBef>
              <a:spcAft>
                <a:spcPts val="0"/>
              </a:spcAft>
              <a:buClr>
                <a:srgbClr val="000000"/>
              </a:buClr>
              <a:buSzTx/>
              <a:buFont typeface="Arial"/>
              <a:buNone/>
              <a:tabLst/>
              <a:defRPr/>
            </a:pPr>
            <a:r>
              <a:rPr kumimoji="0" lang="en" sz="2494" b="0" i="0" u="none" strike="noStrike" kern="0" cap="none" spc="0" normalizeH="0" baseline="0" noProof="0">
                <a:ln>
                  <a:noFill/>
                </a:ln>
                <a:solidFill>
                  <a:srgbClr val="FFFFFF"/>
                </a:solidFill>
                <a:effectLst/>
                <a:uLnTx/>
                <a:uFillTx/>
                <a:latin typeface="Boogaloo"/>
                <a:ea typeface="Boogaloo"/>
                <a:cs typeface="Boogaloo"/>
                <a:sym typeface="Boogaloo"/>
              </a:rPr>
              <a:t>Thursday</a:t>
            </a:r>
            <a:endParaRPr kumimoji="0" sz="2494" b="0" i="0" u="none" strike="noStrike" kern="0" cap="none" spc="0" normalizeH="0" baseline="0" noProof="0">
              <a:ln>
                <a:noFill/>
              </a:ln>
              <a:solidFill>
                <a:srgbClr val="FFFFFF"/>
              </a:solidFill>
              <a:effectLst/>
              <a:uLnTx/>
              <a:uFillTx/>
              <a:latin typeface="Barriecito"/>
              <a:ea typeface="Barriecito"/>
              <a:cs typeface="Barriecito"/>
              <a:sym typeface="Barriecito"/>
            </a:endParaRPr>
          </a:p>
        </p:txBody>
      </p:sp>
      <p:sp>
        <p:nvSpPr>
          <p:cNvPr id="149" name="Google Shape;149;p7">
            <a:hlinkClick r:id="" action="ppaction://noaction"/>
          </p:cNvPr>
          <p:cNvSpPr txBox="1"/>
          <p:nvPr/>
        </p:nvSpPr>
        <p:spPr>
          <a:xfrm>
            <a:off x="10206201" y="211875"/>
            <a:ext cx="1272000" cy="524700"/>
          </a:xfrm>
          <a:prstGeom prst="rect">
            <a:avLst/>
          </a:prstGeom>
          <a:noFill/>
          <a:ln>
            <a:noFill/>
          </a:ln>
          <a:effectLst>
            <a:outerShdw blurRad="57150" dist="19050" dir="3000000" algn="bl" rotWithShape="0">
              <a:srgbClr val="000000">
                <a:alpha val="50000"/>
              </a:srgbClr>
            </a:outerShdw>
          </a:effectLst>
        </p:spPr>
        <p:txBody>
          <a:bodyPr spcFirstLastPara="1" wrap="square" lIns="91199" tIns="91199" rIns="91199" bIns="91199" anchor="ctr" anchorCtr="0">
            <a:noAutofit/>
          </a:bodyPr>
          <a:lstStyle/>
          <a:p>
            <a:pPr marL="0" marR="0" lvl="0" indent="0" algn="ctr" defTabSz="912114" rtl="0" eaLnBrk="1" fontAlgn="auto" latinLnBrk="0" hangingPunct="1">
              <a:lnSpc>
                <a:spcPct val="100000"/>
              </a:lnSpc>
              <a:spcBef>
                <a:spcPts val="0"/>
              </a:spcBef>
              <a:spcAft>
                <a:spcPts val="0"/>
              </a:spcAft>
              <a:buClr>
                <a:srgbClr val="000000"/>
              </a:buClr>
              <a:buSzTx/>
              <a:buFont typeface="Arial"/>
              <a:buNone/>
              <a:tabLst/>
              <a:defRPr/>
            </a:pPr>
            <a:r>
              <a:rPr kumimoji="0" lang="en" sz="2494" b="0" i="0" u="none" strike="noStrike" kern="0" cap="none" spc="0" normalizeH="0" baseline="0" noProof="0">
                <a:ln>
                  <a:noFill/>
                </a:ln>
                <a:solidFill>
                  <a:srgbClr val="FFFFFF"/>
                </a:solidFill>
                <a:effectLst/>
                <a:uLnTx/>
                <a:uFillTx/>
                <a:latin typeface="Boogaloo"/>
                <a:ea typeface="Boogaloo"/>
                <a:cs typeface="Boogaloo"/>
                <a:sym typeface="Boogaloo"/>
              </a:rPr>
              <a:t>Friday</a:t>
            </a:r>
            <a:endParaRPr kumimoji="0" sz="2494" b="0" i="0" u="none" strike="noStrike" kern="0" cap="none" spc="0" normalizeH="0" baseline="0" noProof="0">
              <a:ln>
                <a:noFill/>
              </a:ln>
              <a:solidFill>
                <a:srgbClr val="FFFFFF"/>
              </a:solidFill>
              <a:effectLst/>
              <a:uLnTx/>
              <a:uFillTx/>
              <a:latin typeface="Boogaloo"/>
              <a:ea typeface="Boogaloo"/>
              <a:cs typeface="Boogaloo"/>
              <a:sym typeface="Boogaloo"/>
            </a:endParaRPr>
          </a:p>
        </p:txBody>
      </p:sp>
      <p:sp>
        <p:nvSpPr>
          <p:cNvPr id="150" name="Google Shape;150;p7"/>
          <p:cNvSpPr txBox="1"/>
          <p:nvPr/>
        </p:nvSpPr>
        <p:spPr>
          <a:xfrm rot="5400000" flipH="1">
            <a:off x="-753850" y="557126"/>
            <a:ext cx="1579800" cy="344100"/>
          </a:xfrm>
          <a:prstGeom prst="rect">
            <a:avLst/>
          </a:prstGeom>
          <a:noFill/>
          <a:ln>
            <a:noFill/>
          </a:ln>
        </p:spPr>
        <p:txBody>
          <a:bodyPr spcFirstLastPara="1" wrap="square" lIns="91199" tIns="91199" rIns="91199" bIns="91199" anchor="b" anchorCtr="0">
            <a:noAutofit/>
          </a:bodyPr>
          <a:lstStyle/>
          <a:p>
            <a:pPr marL="0" marR="0" lvl="0" indent="0" algn="l" defTabSz="912114" rtl="0" eaLnBrk="1" fontAlgn="auto" latinLnBrk="0" hangingPunct="1">
              <a:lnSpc>
                <a:spcPct val="100000"/>
              </a:lnSpc>
              <a:spcBef>
                <a:spcPts val="0"/>
              </a:spcBef>
              <a:spcAft>
                <a:spcPts val="0"/>
              </a:spcAft>
              <a:buClr>
                <a:srgbClr val="000000"/>
              </a:buClr>
              <a:buSzTx/>
              <a:buFont typeface="Arial"/>
              <a:buNone/>
              <a:tabLst/>
              <a:defRPr/>
            </a:pPr>
            <a:r>
              <a:rPr kumimoji="0" lang="en" sz="1297" b="0" i="0" u="none" strike="noStrike" kern="0" cap="none" spc="0" normalizeH="0" baseline="0" noProof="0">
                <a:ln>
                  <a:noFill/>
                </a:ln>
                <a:solidFill>
                  <a:srgbClr val="96A5E0"/>
                </a:solidFill>
                <a:effectLst/>
                <a:uLnTx/>
                <a:uFillTx/>
                <a:latin typeface="Barlow Condensed"/>
                <a:ea typeface="Barlow Condensed"/>
                <a:cs typeface="Barlow Condensed"/>
                <a:sym typeface="Barlow Condensed"/>
              </a:rPr>
              <a:t>SLIDESMANIA.COM</a:t>
            </a:r>
            <a:endParaRPr kumimoji="0" sz="1297" b="0" i="0" u="none" strike="noStrike" kern="0" cap="none" spc="0" normalizeH="0" baseline="0" noProof="0">
              <a:ln>
                <a:noFill/>
              </a:ln>
              <a:solidFill>
                <a:srgbClr val="96A5E0"/>
              </a:solidFill>
              <a:effectLst/>
              <a:uLnTx/>
              <a:uFillTx/>
              <a:latin typeface="Barlow Condensed"/>
              <a:ea typeface="Barlow Condensed"/>
              <a:cs typeface="Barlow Condensed"/>
              <a:sym typeface="Barlow Condensed"/>
            </a:endParaRPr>
          </a:p>
        </p:txBody>
      </p:sp>
    </p:spTree>
    <p:extLst>
      <p:ext uri="{BB962C8B-B14F-4D97-AF65-F5344CB8AC3E}">
        <p14:creationId xmlns:p14="http://schemas.microsoft.com/office/powerpoint/2010/main" val="38083409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grpSp>
        <p:nvGrpSpPr>
          <p:cNvPr id="2" name="组合 1"/>
          <p:cNvGrpSpPr/>
          <p:nvPr userDrawn="1"/>
        </p:nvGrpSpPr>
        <p:grpSpPr>
          <a:xfrm>
            <a:off x="0" y="0"/>
            <a:ext cx="12192000" cy="6858000"/>
            <a:chOff x="0" y="0"/>
            <a:chExt cx="12192000" cy="6750674"/>
          </a:xfrm>
        </p:grpSpPr>
        <p:sp>
          <p:nvSpPr>
            <p:cNvPr id="3" name="矩形 2"/>
            <p:cNvSpPr/>
            <p:nvPr/>
          </p:nvSpPr>
          <p:spPr>
            <a:xfrm>
              <a:off x="0" y="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48219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96438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144657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1928764"/>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2410955"/>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2893146"/>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3375337"/>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3857528"/>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4339719"/>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482191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530410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78629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626848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24782597"/>
      </p:ext>
    </p:extLst>
  </p:cSld>
  <p:clrMapOvr>
    <a:masterClrMapping/>
  </p:clrMapOvr>
  <mc:AlternateContent xmlns:mc="http://schemas.openxmlformats.org/markup-compatibility/2006" xmlns:p14="http://schemas.microsoft.com/office/powerpoint/2010/main">
    <mc:Choice Requires="p14">
      <p:transition>
        <p:random/>
      </p:transition>
    </mc:Choice>
    <mc:Fallback xmlns="">
      <p:transition>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1706361"/>
      </p:ext>
    </p:extLst>
  </p:cSld>
  <p:clrMapOvr>
    <a:masterClrMapping/>
  </p:clrMapOvr>
  <mc:AlternateContent xmlns:mc="http://schemas.openxmlformats.org/markup-compatibility/2006" xmlns:p14="http://schemas.microsoft.com/office/powerpoint/2010/main">
    <mc:Choice Requires="p14">
      <p:transition>
        <p:random/>
      </p:transition>
    </mc:Choice>
    <mc:Fallback xmlns="">
      <p:transition>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2004087"/>
      </p:ext>
    </p:extLst>
  </p:cSld>
  <p:clrMapOvr>
    <a:masterClrMapping/>
  </p:clrMapOvr>
  <mc:AlternateContent xmlns:mc="http://schemas.openxmlformats.org/markup-compatibility/2006" xmlns:p14="http://schemas.microsoft.com/office/powerpoint/2010/main">
    <mc:Choice Requires="p14">
      <p:transition>
        <p:random/>
      </p:transition>
    </mc:Choice>
    <mc:Fallback xmlns="">
      <p:transition>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57250" y="1997275"/>
            <a:ext cx="9715500" cy="1378148"/>
          </a:xfrm>
        </p:spPr>
        <p:txBody>
          <a:bodyPr/>
          <a:lstStyle/>
          <a:p>
            <a:r>
              <a:rPr lang="en-US"/>
              <a:t>Click to edit Master title style</a:t>
            </a:r>
          </a:p>
        </p:txBody>
      </p:sp>
      <p:sp>
        <p:nvSpPr>
          <p:cNvPr id="3" name="Subtitle 2"/>
          <p:cNvSpPr>
            <a:spLocks noGrp="1"/>
          </p:cNvSpPr>
          <p:nvPr>
            <p:ph type="subTitle" idx="1"/>
          </p:nvPr>
        </p:nvSpPr>
        <p:spPr>
          <a:xfrm>
            <a:off x="1714500" y="3643312"/>
            <a:ext cx="8001000" cy="1643063"/>
          </a:xfrm>
        </p:spPr>
        <p:txBody>
          <a:bodyPr/>
          <a:lstStyle>
            <a:lvl1pPr marL="0" indent="0" algn="ctr">
              <a:buNone/>
              <a:defRPr>
                <a:solidFill>
                  <a:schemeClr val="tx1">
                    <a:tint val="75000"/>
                  </a:schemeClr>
                </a:solidFill>
              </a:defRPr>
            </a:lvl1pPr>
            <a:lvl2pPr marL="428625" indent="0" algn="ctr">
              <a:buNone/>
              <a:defRPr>
                <a:solidFill>
                  <a:schemeClr val="tx1">
                    <a:tint val="75000"/>
                  </a:schemeClr>
                </a:solidFill>
              </a:defRPr>
            </a:lvl2pPr>
            <a:lvl3pPr marL="857250" indent="0" algn="ctr">
              <a:buNone/>
              <a:defRPr>
                <a:solidFill>
                  <a:schemeClr val="tx1">
                    <a:tint val="75000"/>
                  </a:schemeClr>
                </a:solidFill>
              </a:defRPr>
            </a:lvl3pPr>
            <a:lvl4pPr marL="1285875" indent="0" algn="ctr">
              <a:buNone/>
              <a:defRPr>
                <a:solidFill>
                  <a:schemeClr val="tx1">
                    <a:tint val="75000"/>
                  </a:schemeClr>
                </a:solidFill>
              </a:defRPr>
            </a:lvl4pPr>
            <a:lvl5pPr marL="1714500" indent="0" algn="ctr">
              <a:buNone/>
              <a:defRPr>
                <a:solidFill>
                  <a:schemeClr val="tx1">
                    <a:tint val="75000"/>
                  </a:schemeClr>
                </a:solidFill>
              </a:defRPr>
            </a:lvl5pPr>
            <a:lvl6pPr marL="2143125" indent="0" algn="ctr">
              <a:buNone/>
              <a:defRPr>
                <a:solidFill>
                  <a:schemeClr val="tx1">
                    <a:tint val="75000"/>
                  </a:schemeClr>
                </a:solidFill>
              </a:defRPr>
            </a:lvl6pPr>
            <a:lvl7pPr marL="2571750" indent="0" algn="ctr">
              <a:buNone/>
              <a:defRPr>
                <a:solidFill>
                  <a:schemeClr val="tx1">
                    <a:tint val="75000"/>
                  </a:schemeClr>
                </a:solidFill>
              </a:defRPr>
            </a:lvl7pPr>
            <a:lvl8pPr marL="3000375" indent="0" algn="ctr">
              <a:buNone/>
              <a:defRPr>
                <a:solidFill>
                  <a:schemeClr val="tx1">
                    <a:tint val="75000"/>
                  </a:schemeClr>
                </a:solidFill>
              </a:defRPr>
            </a:lvl8pPr>
            <a:lvl9pPr marL="34290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2/21/2026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590825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634500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045189-0D48-4D62-ACB8-363B8B4BA823}"/>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554B7C4-26CC-4900-9FBC-112D5FD29190}"/>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D515BD0D-46F8-499D-9889-44E956D44BB7}"/>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2026/2/21</a:t>
            </a:fld>
            <a:endParaRPr lang="zh-CN" altLang="en-US"/>
          </a:p>
        </p:txBody>
      </p:sp>
      <p:sp>
        <p:nvSpPr>
          <p:cNvPr id="5" name="页脚占位符 4">
            <a:extLst>
              <a:ext uri="{FF2B5EF4-FFF2-40B4-BE49-F238E27FC236}">
                <a16:creationId xmlns:a16="http://schemas.microsoft.com/office/drawing/2014/main" id="{0533EECB-1B46-4AAF-82FA-8341E6E0EAD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09734F59-D5C9-45C0-95BB-255303990499}"/>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8228803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02891" y="4131470"/>
            <a:ext cx="9715500" cy="1276945"/>
          </a:xfrm>
        </p:spPr>
        <p:txBody>
          <a:bodyPr anchor="t"/>
          <a:lstStyle>
            <a:lvl1pPr algn="l">
              <a:defRPr sz="3750" b="1" cap="all"/>
            </a:lvl1pPr>
          </a:lstStyle>
          <a:p>
            <a:r>
              <a:rPr lang="en-US"/>
              <a:t>Click to edit Master title style</a:t>
            </a:r>
          </a:p>
        </p:txBody>
      </p:sp>
      <p:sp>
        <p:nvSpPr>
          <p:cNvPr id="3" name="Text Placeholder 2"/>
          <p:cNvSpPr>
            <a:spLocks noGrp="1"/>
          </p:cNvSpPr>
          <p:nvPr>
            <p:ph type="body" idx="1"/>
          </p:nvPr>
        </p:nvSpPr>
        <p:spPr>
          <a:xfrm>
            <a:off x="902891" y="2725045"/>
            <a:ext cx="9715500" cy="1406425"/>
          </a:xfrm>
        </p:spPr>
        <p:txBody>
          <a:bodyPr anchor="b"/>
          <a:lstStyle>
            <a:lvl1pPr marL="0" indent="0">
              <a:buNone/>
              <a:defRPr sz="1875">
                <a:solidFill>
                  <a:schemeClr val="tx1">
                    <a:tint val="75000"/>
                  </a:schemeClr>
                </a:solidFill>
              </a:defRPr>
            </a:lvl1pPr>
            <a:lvl2pPr marL="428625" indent="0">
              <a:buNone/>
              <a:defRPr sz="1688">
                <a:solidFill>
                  <a:schemeClr val="tx1">
                    <a:tint val="75000"/>
                  </a:schemeClr>
                </a:solidFill>
              </a:defRPr>
            </a:lvl2pPr>
            <a:lvl3pPr marL="857250" indent="0">
              <a:buNone/>
              <a:defRPr sz="1500">
                <a:solidFill>
                  <a:schemeClr val="tx1">
                    <a:tint val="75000"/>
                  </a:schemeClr>
                </a:solidFill>
              </a:defRPr>
            </a:lvl3pPr>
            <a:lvl4pPr marL="1285875" indent="0">
              <a:buNone/>
              <a:defRPr sz="1313">
                <a:solidFill>
                  <a:schemeClr val="tx1">
                    <a:tint val="75000"/>
                  </a:schemeClr>
                </a:solidFill>
              </a:defRPr>
            </a:lvl4pPr>
            <a:lvl5pPr marL="1714500" indent="0">
              <a:buNone/>
              <a:defRPr sz="1313">
                <a:solidFill>
                  <a:schemeClr val="tx1">
                    <a:tint val="75000"/>
                  </a:schemeClr>
                </a:solidFill>
              </a:defRPr>
            </a:lvl5pPr>
            <a:lvl6pPr marL="2143125" indent="0">
              <a:buNone/>
              <a:defRPr sz="1313">
                <a:solidFill>
                  <a:schemeClr val="tx1">
                    <a:tint val="75000"/>
                  </a:schemeClr>
                </a:solidFill>
              </a:defRPr>
            </a:lvl6pPr>
            <a:lvl7pPr marL="2571750" indent="0">
              <a:buNone/>
              <a:defRPr sz="1313">
                <a:solidFill>
                  <a:schemeClr val="tx1">
                    <a:tint val="75000"/>
                  </a:schemeClr>
                </a:solidFill>
              </a:defRPr>
            </a:lvl7pPr>
            <a:lvl8pPr marL="3000375" indent="0">
              <a:buNone/>
              <a:defRPr sz="1313">
                <a:solidFill>
                  <a:schemeClr val="tx1">
                    <a:tint val="75000"/>
                  </a:schemeClr>
                </a:solidFill>
              </a:defRPr>
            </a:lvl8pPr>
            <a:lvl9pPr marL="3429000" indent="0">
              <a:buNone/>
              <a:defRPr sz="131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201016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71500" y="1500189"/>
            <a:ext cx="5048250" cy="4243090"/>
          </a:xfrm>
        </p:spPr>
        <p:txBody>
          <a:bodyPr/>
          <a:lstStyle>
            <a:lvl1pPr>
              <a:defRPr sz="2625"/>
            </a:lvl1pPr>
            <a:lvl2pPr>
              <a:defRPr sz="2250"/>
            </a:lvl2pPr>
            <a:lvl3pPr>
              <a:defRPr sz="1875"/>
            </a:lvl3pPr>
            <a:lvl4pPr>
              <a:defRPr sz="1688"/>
            </a:lvl4pPr>
            <a:lvl5pPr>
              <a:defRPr sz="1688"/>
            </a:lvl5pPr>
            <a:lvl6pPr>
              <a:defRPr sz="1688"/>
            </a:lvl6pPr>
            <a:lvl7pPr>
              <a:defRPr sz="1688"/>
            </a:lvl7pPr>
            <a:lvl8pPr>
              <a:defRPr sz="1688"/>
            </a:lvl8pPr>
            <a:lvl9pPr>
              <a:defRPr sz="168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810250" y="1500189"/>
            <a:ext cx="5048250" cy="4243090"/>
          </a:xfrm>
        </p:spPr>
        <p:txBody>
          <a:bodyPr/>
          <a:lstStyle>
            <a:lvl1pPr>
              <a:defRPr sz="2625"/>
            </a:lvl1pPr>
            <a:lvl2pPr>
              <a:defRPr sz="2250"/>
            </a:lvl2pPr>
            <a:lvl3pPr>
              <a:defRPr sz="1875"/>
            </a:lvl3pPr>
            <a:lvl4pPr>
              <a:defRPr sz="1688"/>
            </a:lvl4pPr>
            <a:lvl5pPr>
              <a:defRPr sz="1688"/>
            </a:lvl5pPr>
            <a:lvl6pPr>
              <a:defRPr sz="1688"/>
            </a:lvl6pPr>
            <a:lvl7pPr>
              <a:defRPr sz="1688"/>
            </a:lvl7pPr>
            <a:lvl8pPr>
              <a:defRPr sz="1688"/>
            </a:lvl8pPr>
            <a:lvl9pPr>
              <a:defRPr sz="168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2/21/2026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990207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71500" y="1439168"/>
            <a:ext cx="5050235" cy="599777"/>
          </a:xfrm>
        </p:spPr>
        <p:txBody>
          <a:bodyPr anchor="b"/>
          <a:lstStyle>
            <a:lvl1pPr marL="0" indent="0">
              <a:buNone/>
              <a:defRPr sz="2250" b="1"/>
            </a:lvl1pPr>
            <a:lvl2pPr marL="428625" indent="0">
              <a:buNone/>
              <a:defRPr sz="1875" b="1"/>
            </a:lvl2pPr>
            <a:lvl3pPr marL="857250" indent="0">
              <a:buNone/>
              <a:defRPr sz="1688" b="1"/>
            </a:lvl3pPr>
            <a:lvl4pPr marL="1285875" indent="0">
              <a:buNone/>
              <a:defRPr sz="1500" b="1"/>
            </a:lvl4pPr>
            <a:lvl5pPr marL="1714500" indent="0">
              <a:buNone/>
              <a:defRPr sz="1500" b="1"/>
            </a:lvl5pPr>
            <a:lvl6pPr marL="2143125" indent="0">
              <a:buNone/>
              <a:defRPr sz="1500" b="1"/>
            </a:lvl6pPr>
            <a:lvl7pPr marL="2571750" indent="0">
              <a:buNone/>
              <a:defRPr sz="1500" b="1"/>
            </a:lvl7pPr>
            <a:lvl8pPr marL="3000375" indent="0">
              <a:buNone/>
              <a:defRPr sz="1500" b="1"/>
            </a:lvl8pPr>
            <a:lvl9pPr marL="3429000" indent="0">
              <a:buNone/>
              <a:defRPr sz="1500" b="1"/>
            </a:lvl9pPr>
          </a:lstStyle>
          <a:p>
            <a:pPr lvl="0"/>
            <a:r>
              <a:rPr lang="en-US"/>
              <a:t>Click to edit Master text styles</a:t>
            </a:r>
          </a:p>
        </p:txBody>
      </p:sp>
      <p:sp>
        <p:nvSpPr>
          <p:cNvPr id="4" name="Content Placeholder 3"/>
          <p:cNvSpPr>
            <a:spLocks noGrp="1"/>
          </p:cNvSpPr>
          <p:nvPr>
            <p:ph sz="half" idx="2"/>
          </p:nvPr>
        </p:nvSpPr>
        <p:spPr>
          <a:xfrm>
            <a:off x="571500" y="2038945"/>
            <a:ext cx="5050235" cy="3704333"/>
          </a:xfrm>
        </p:spPr>
        <p:txBody>
          <a:bodyPr/>
          <a:lstStyle>
            <a:lvl1pPr>
              <a:defRPr sz="2250"/>
            </a:lvl1pPr>
            <a:lvl2pPr>
              <a:defRPr sz="1875"/>
            </a:lvl2pPr>
            <a:lvl3pPr>
              <a:defRPr sz="1688"/>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806283" y="1439168"/>
            <a:ext cx="5052218" cy="599777"/>
          </a:xfrm>
        </p:spPr>
        <p:txBody>
          <a:bodyPr anchor="b"/>
          <a:lstStyle>
            <a:lvl1pPr marL="0" indent="0">
              <a:buNone/>
              <a:defRPr sz="2250" b="1"/>
            </a:lvl1pPr>
            <a:lvl2pPr marL="428625" indent="0">
              <a:buNone/>
              <a:defRPr sz="1875" b="1"/>
            </a:lvl2pPr>
            <a:lvl3pPr marL="857250" indent="0">
              <a:buNone/>
              <a:defRPr sz="1688" b="1"/>
            </a:lvl3pPr>
            <a:lvl4pPr marL="1285875" indent="0">
              <a:buNone/>
              <a:defRPr sz="1500" b="1"/>
            </a:lvl4pPr>
            <a:lvl5pPr marL="1714500" indent="0">
              <a:buNone/>
              <a:defRPr sz="1500" b="1"/>
            </a:lvl5pPr>
            <a:lvl6pPr marL="2143125" indent="0">
              <a:buNone/>
              <a:defRPr sz="1500" b="1"/>
            </a:lvl6pPr>
            <a:lvl7pPr marL="2571750" indent="0">
              <a:buNone/>
              <a:defRPr sz="1500" b="1"/>
            </a:lvl7pPr>
            <a:lvl8pPr marL="3000375" indent="0">
              <a:buNone/>
              <a:defRPr sz="1500" b="1"/>
            </a:lvl8pPr>
            <a:lvl9pPr marL="3429000" indent="0">
              <a:buNone/>
              <a:defRPr sz="1500" b="1"/>
            </a:lvl9pPr>
          </a:lstStyle>
          <a:p>
            <a:pPr lvl="0"/>
            <a:r>
              <a:rPr lang="en-US"/>
              <a:t>Click to edit Master text styles</a:t>
            </a:r>
          </a:p>
        </p:txBody>
      </p:sp>
      <p:sp>
        <p:nvSpPr>
          <p:cNvPr id="6" name="Content Placeholder 5"/>
          <p:cNvSpPr>
            <a:spLocks noGrp="1"/>
          </p:cNvSpPr>
          <p:nvPr>
            <p:ph sz="quarter" idx="4"/>
          </p:nvPr>
        </p:nvSpPr>
        <p:spPr>
          <a:xfrm>
            <a:off x="5806283" y="2038945"/>
            <a:ext cx="5052218" cy="3704333"/>
          </a:xfrm>
        </p:spPr>
        <p:txBody>
          <a:bodyPr/>
          <a:lstStyle>
            <a:lvl1pPr>
              <a:defRPr sz="2250"/>
            </a:lvl1pPr>
            <a:lvl2pPr>
              <a:defRPr sz="1875"/>
            </a:lvl2pPr>
            <a:lvl3pPr>
              <a:defRPr sz="1688"/>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2/21/2026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4476489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2/21/2026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172899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8355947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1501" y="255984"/>
            <a:ext cx="3760391" cy="1089422"/>
          </a:xfrm>
        </p:spPr>
        <p:txBody>
          <a:bodyPr anchor="b"/>
          <a:lstStyle>
            <a:lvl1pPr algn="l">
              <a:defRPr sz="1875" b="1"/>
            </a:lvl1pPr>
          </a:lstStyle>
          <a:p>
            <a:r>
              <a:rPr lang="en-US"/>
              <a:t>Click to edit Master title style</a:t>
            </a:r>
          </a:p>
        </p:txBody>
      </p:sp>
      <p:sp>
        <p:nvSpPr>
          <p:cNvPr id="3" name="Content Placeholder 2"/>
          <p:cNvSpPr>
            <a:spLocks noGrp="1"/>
          </p:cNvSpPr>
          <p:nvPr>
            <p:ph idx="1"/>
          </p:nvPr>
        </p:nvSpPr>
        <p:spPr>
          <a:xfrm>
            <a:off x="4468813" y="255986"/>
            <a:ext cx="6389688" cy="5487293"/>
          </a:xfrm>
        </p:spPr>
        <p:txBody>
          <a:bodyPr/>
          <a:lstStyle>
            <a:lvl1pPr>
              <a:defRPr sz="3000"/>
            </a:lvl1pPr>
            <a:lvl2pPr>
              <a:defRPr sz="2625"/>
            </a:lvl2pPr>
            <a:lvl3pPr>
              <a:defRPr sz="2250"/>
            </a:lvl3pPr>
            <a:lvl4pPr>
              <a:defRPr sz="1875"/>
            </a:lvl4pPr>
            <a:lvl5pPr>
              <a:defRPr sz="1875"/>
            </a:lvl5pPr>
            <a:lvl6pPr>
              <a:defRPr sz="1875"/>
            </a:lvl6pPr>
            <a:lvl7pPr>
              <a:defRPr sz="1875"/>
            </a:lvl7pPr>
            <a:lvl8pPr>
              <a:defRPr sz="1875"/>
            </a:lvl8pPr>
            <a:lvl9pPr>
              <a:defRPr sz="18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71501" y="1345406"/>
            <a:ext cx="3760391" cy="4397872"/>
          </a:xfrm>
        </p:spPr>
        <p:txBody>
          <a:bodyPr/>
          <a:lstStyle>
            <a:lvl1pPr marL="0" indent="0">
              <a:buNone/>
              <a:defRPr sz="1313"/>
            </a:lvl1pPr>
            <a:lvl2pPr marL="428625" indent="0">
              <a:buNone/>
              <a:defRPr sz="1125"/>
            </a:lvl2pPr>
            <a:lvl3pPr marL="857250" indent="0">
              <a:buNone/>
              <a:defRPr sz="938"/>
            </a:lvl3pPr>
            <a:lvl4pPr marL="1285875" indent="0">
              <a:buNone/>
              <a:defRPr sz="844"/>
            </a:lvl4pPr>
            <a:lvl5pPr marL="1714500" indent="0">
              <a:buNone/>
              <a:defRPr sz="844"/>
            </a:lvl5pPr>
            <a:lvl6pPr marL="2143125" indent="0">
              <a:buNone/>
              <a:defRPr sz="844"/>
            </a:lvl6pPr>
            <a:lvl7pPr marL="2571750" indent="0">
              <a:buNone/>
              <a:defRPr sz="844"/>
            </a:lvl7pPr>
            <a:lvl8pPr marL="3000375" indent="0">
              <a:buNone/>
              <a:defRPr sz="844"/>
            </a:lvl8pPr>
            <a:lvl9pPr marL="3429000" indent="0">
              <a:buNone/>
              <a:defRPr sz="844"/>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235521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40360" y="4500562"/>
            <a:ext cx="6858000" cy="531317"/>
          </a:xfrm>
        </p:spPr>
        <p:txBody>
          <a:bodyPr anchor="b"/>
          <a:lstStyle>
            <a:lvl1pPr algn="l">
              <a:defRPr sz="1875" b="1"/>
            </a:lvl1pPr>
          </a:lstStyle>
          <a:p>
            <a:r>
              <a:rPr lang="en-US"/>
              <a:t>Click to edit Master title style</a:t>
            </a:r>
          </a:p>
        </p:txBody>
      </p:sp>
      <p:sp>
        <p:nvSpPr>
          <p:cNvPr id="3" name="Picture Placeholder 2"/>
          <p:cNvSpPr>
            <a:spLocks noGrp="1"/>
          </p:cNvSpPr>
          <p:nvPr>
            <p:ph type="pic" idx="1"/>
          </p:nvPr>
        </p:nvSpPr>
        <p:spPr>
          <a:xfrm>
            <a:off x="2240360" y="574477"/>
            <a:ext cx="6858000" cy="3857625"/>
          </a:xfrm>
        </p:spPr>
        <p:txBody>
          <a:bodyPr/>
          <a:lstStyle>
            <a:lvl1pPr marL="0" indent="0">
              <a:buNone/>
              <a:defRPr sz="3000"/>
            </a:lvl1pPr>
            <a:lvl2pPr marL="428625" indent="0">
              <a:buNone/>
              <a:defRPr sz="2625"/>
            </a:lvl2pPr>
            <a:lvl3pPr marL="857250" indent="0">
              <a:buNone/>
              <a:defRPr sz="2250"/>
            </a:lvl3pPr>
            <a:lvl4pPr marL="1285875" indent="0">
              <a:buNone/>
              <a:defRPr sz="1875"/>
            </a:lvl4pPr>
            <a:lvl5pPr marL="1714500" indent="0">
              <a:buNone/>
              <a:defRPr sz="1875"/>
            </a:lvl5pPr>
            <a:lvl6pPr marL="2143125" indent="0">
              <a:buNone/>
              <a:defRPr sz="1875"/>
            </a:lvl6pPr>
            <a:lvl7pPr marL="2571750" indent="0">
              <a:buNone/>
              <a:defRPr sz="1875"/>
            </a:lvl7pPr>
            <a:lvl8pPr marL="3000375" indent="0">
              <a:buNone/>
              <a:defRPr sz="1875"/>
            </a:lvl8pPr>
            <a:lvl9pPr marL="3429000" indent="0">
              <a:buNone/>
              <a:defRPr sz="1875"/>
            </a:lvl9pPr>
          </a:lstStyle>
          <a:p>
            <a:endParaRPr lang="en-US"/>
          </a:p>
        </p:txBody>
      </p:sp>
      <p:sp>
        <p:nvSpPr>
          <p:cNvPr id="4" name="Text Placeholder 3"/>
          <p:cNvSpPr>
            <a:spLocks noGrp="1"/>
          </p:cNvSpPr>
          <p:nvPr>
            <p:ph type="body" sz="half" idx="2"/>
          </p:nvPr>
        </p:nvSpPr>
        <p:spPr>
          <a:xfrm>
            <a:off x="2240360" y="5031879"/>
            <a:ext cx="6858000" cy="754558"/>
          </a:xfrm>
        </p:spPr>
        <p:txBody>
          <a:bodyPr/>
          <a:lstStyle>
            <a:lvl1pPr marL="0" indent="0">
              <a:buNone/>
              <a:defRPr sz="1313"/>
            </a:lvl1pPr>
            <a:lvl2pPr marL="428625" indent="0">
              <a:buNone/>
              <a:defRPr sz="1125"/>
            </a:lvl2pPr>
            <a:lvl3pPr marL="857250" indent="0">
              <a:buNone/>
              <a:defRPr sz="938"/>
            </a:lvl3pPr>
            <a:lvl4pPr marL="1285875" indent="0">
              <a:buNone/>
              <a:defRPr sz="844"/>
            </a:lvl4pPr>
            <a:lvl5pPr marL="1714500" indent="0">
              <a:buNone/>
              <a:defRPr sz="844"/>
            </a:lvl5pPr>
            <a:lvl6pPr marL="2143125" indent="0">
              <a:buNone/>
              <a:defRPr sz="844"/>
            </a:lvl6pPr>
            <a:lvl7pPr marL="2571750" indent="0">
              <a:buNone/>
              <a:defRPr sz="844"/>
            </a:lvl7pPr>
            <a:lvl8pPr marL="3000375" indent="0">
              <a:buNone/>
              <a:defRPr sz="844"/>
            </a:lvl8pPr>
            <a:lvl9pPr marL="3429000" indent="0">
              <a:buNone/>
              <a:defRPr sz="844"/>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672192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077248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286750" y="257474"/>
            <a:ext cx="2571750" cy="548580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71500" y="257474"/>
            <a:ext cx="7524750" cy="548580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057821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402147-91C0-4202-A049-8C26C361427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4F78434-07FA-4018-98AF-2DFF55D695F0}"/>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22259499-0952-4C06-9230-F1BC6AB2BB5B}"/>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DF4CBE8A-F31A-4FC1-B01E-5B40266B33AF}"/>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2026/2/21</a:t>
            </a:fld>
            <a:endParaRPr lang="zh-CN" altLang="en-US"/>
          </a:p>
        </p:txBody>
      </p:sp>
      <p:sp>
        <p:nvSpPr>
          <p:cNvPr id="6" name="页脚占位符 5">
            <a:extLst>
              <a:ext uri="{FF2B5EF4-FFF2-40B4-BE49-F238E27FC236}">
                <a16:creationId xmlns:a16="http://schemas.microsoft.com/office/drawing/2014/main" id="{A69E9106-A51D-41B8-A6DD-3B370CB9EB5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277E40EC-35A1-4918-88F4-ED2B2A941F01}"/>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1303646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EFEC4A-A03A-40EF-91D3-06CEC80986CF}"/>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F2FD8B1-E238-45FA-AE19-BCA2CFC7F73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E251CD6C-C740-47E9-BB94-1AB87710DCFF}"/>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030E742E-9501-4526-8000-C57F5B2BB4E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92F3933A-FA1B-4BA6-BECD-B9F4FDF61BE1}"/>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3AEB09E3-F9BF-4169-93BD-31EE046D2A5B}"/>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2026/2/21</a:t>
            </a:fld>
            <a:endParaRPr lang="zh-CN" altLang="en-US"/>
          </a:p>
        </p:txBody>
      </p:sp>
      <p:sp>
        <p:nvSpPr>
          <p:cNvPr id="8" name="页脚占位符 7">
            <a:extLst>
              <a:ext uri="{FF2B5EF4-FFF2-40B4-BE49-F238E27FC236}">
                <a16:creationId xmlns:a16="http://schemas.microsoft.com/office/drawing/2014/main" id="{F88F773C-4C5F-477F-81A2-ECD9A18A4EA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0DD10B08-662E-457B-9666-06AB86C5B323}"/>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3250911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410382-258C-4B34-8FDC-BBA005AAEA87}"/>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A7A26AA-0F94-450C-8A35-C6E1CB6254D0}"/>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2026/2/21</a:t>
            </a:fld>
            <a:endParaRPr lang="zh-CN" altLang="en-US"/>
          </a:p>
        </p:txBody>
      </p:sp>
      <p:sp>
        <p:nvSpPr>
          <p:cNvPr id="4" name="页脚占位符 3">
            <a:extLst>
              <a:ext uri="{FF2B5EF4-FFF2-40B4-BE49-F238E27FC236}">
                <a16:creationId xmlns:a16="http://schemas.microsoft.com/office/drawing/2014/main" id="{93FBC98B-80C2-4E12-B989-13E5C19A690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DBB137B8-05FB-4C5B-84AD-D15BD2E71B73}"/>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28922736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62629FF-121F-4B3B-AE37-DDB8B1A1A2FC}"/>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2026/2/21</a:t>
            </a:fld>
            <a:endParaRPr lang="zh-CN" altLang="en-US"/>
          </a:p>
        </p:txBody>
      </p:sp>
      <p:sp>
        <p:nvSpPr>
          <p:cNvPr id="3" name="页脚占位符 2">
            <a:extLst>
              <a:ext uri="{FF2B5EF4-FFF2-40B4-BE49-F238E27FC236}">
                <a16:creationId xmlns:a16="http://schemas.microsoft.com/office/drawing/2014/main" id="{077F2E3A-CE2D-486A-8880-48C9675BE09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83CEEAFE-4653-4CA8-A59F-04A60C6BAD56}"/>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12899827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F9F4FE-882A-47C0-8C46-B8DBF609CC5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9A2394E-D218-48FB-8A2F-2DD5FD6BCD83}"/>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4842CA12-A78A-441C-8B00-B8B51A8F6358}"/>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CDEDE3BB-C843-419D-AEC9-3A166B9F3BF0}"/>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2026/2/21</a:t>
            </a:fld>
            <a:endParaRPr lang="zh-CN" altLang="en-US"/>
          </a:p>
        </p:txBody>
      </p:sp>
      <p:sp>
        <p:nvSpPr>
          <p:cNvPr id="6" name="页脚占位符 5">
            <a:extLst>
              <a:ext uri="{FF2B5EF4-FFF2-40B4-BE49-F238E27FC236}">
                <a16:creationId xmlns:a16="http://schemas.microsoft.com/office/drawing/2014/main" id="{94B33323-637A-4CE1-BE8F-B869193AE43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06A6DCC8-E8F0-4C7F-9328-D5006B31A77A}"/>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29641096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4A90F6-AECE-47D2-A701-44DD7B6DAFD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E277105F-0226-480E-89D0-588888F22DB5}"/>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1A2B967-DE5D-4006-83C9-662C87D29EC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16B451C-C81B-4840-B0CE-EBAF69C7A6E7}"/>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2026/2/21</a:t>
            </a:fld>
            <a:endParaRPr lang="zh-CN" altLang="en-US"/>
          </a:p>
        </p:txBody>
      </p:sp>
      <p:sp>
        <p:nvSpPr>
          <p:cNvPr id="6" name="页脚占位符 5">
            <a:extLst>
              <a:ext uri="{FF2B5EF4-FFF2-40B4-BE49-F238E27FC236}">
                <a16:creationId xmlns:a16="http://schemas.microsoft.com/office/drawing/2014/main" id="{E8474BE2-6579-4145-B26D-A7595577B07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E186C81-6EDF-4C18-8059-858242EE64E7}"/>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38696261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image" Target="../media/image1.png"/><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descr="A round pink circle with white text and a black background&#10;&#10;AI-generated content may be incorrect.">
            <a:extLst>
              <a:ext uri="{FF2B5EF4-FFF2-40B4-BE49-F238E27FC236}">
                <a16:creationId xmlns:a16="http://schemas.microsoft.com/office/drawing/2014/main" id="{A8EAA3A4-2265-0A4D-2C60-06574A32790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103120" y="373678"/>
            <a:ext cx="1641812" cy="1641812"/>
          </a:xfrm>
          <a:prstGeom prst="rect">
            <a:avLst/>
          </a:prstGeom>
        </p:spPr>
      </p:pic>
    </p:spTree>
    <p:extLst>
      <p:ext uri="{BB962C8B-B14F-4D97-AF65-F5344CB8AC3E}">
        <p14:creationId xmlns:p14="http://schemas.microsoft.com/office/powerpoint/2010/main" val="27357440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0967" y="593367"/>
            <a:ext cx="10290000" cy="763600"/>
          </a:xfrm>
          <a:prstGeom prst="rect">
            <a:avLst/>
          </a:prstGeom>
          <a:noFill/>
          <a:ln>
            <a:noFill/>
          </a:ln>
        </p:spPr>
        <p:txBody>
          <a:bodyPr spcFirstLastPara="1" wrap="square" lIns="0" tIns="0" rIns="0" bIns="0" anchor="b" anchorCtr="0">
            <a:noAutofit/>
          </a:bodyPr>
          <a:lstStyle>
            <a:lvl1pPr lvl="0">
              <a:spcBef>
                <a:spcPts val="0"/>
              </a:spcBef>
              <a:spcAft>
                <a:spcPts val="0"/>
              </a:spcAft>
              <a:buClr>
                <a:schemeClr val="dk2"/>
              </a:buClr>
              <a:buSzPts val="2800"/>
              <a:buFont typeface="Annie Use Your Telescope"/>
              <a:buNone/>
              <a:defRPr sz="2800" b="1">
                <a:solidFill>
                  <a:schemeClr val="dk2"/>
                </a:solidFill>
                <a:latin typeface="Annie Use Your Telescope"/>
                <a:ea typeface="Annie Use Your Telescope"/>
                <a:cs typeface="Annie Use Your Telescope"/>
                <a:sym typeface="Annie Use Your Telescope"/>
              </a:defRPr>
            </a:lvl1pPr>
            <a:lvl2pPr lvl="1">
              <a:spcBef>
                <a:spcPts val="0"/>
              </a:spcBef>
              <a:spcAft>
                <a:spcPts val="0"/>
              </a:spcAft>
              <a:buClr>
                <a:schemeClr val="dk1"/>
              </a:buClr>
              <a:buSzPts val="2800"/>
              <a:buNone/>
              <a:defRPr sz="2800" b="1">
                <a:solidFill>
                  <a:schemeClr val="dk1"/>
                </a:solidFill>
              </a:defRPr>
            </a:lvl2pPr>
            <a:lvl3pPr lvl="2">
              <a:spcBef>
                <a:spcPts val="0"/>
              </a:spcBef>
              <a:spcAft>
                <a:spcPts val="0"/>
              </a:spcAft>
              <a:buClr>
                <a:schemeClr val="dk1"/>
              </a:buClr>
              <a:buSzPts val="2800"/>
              <a:buNone/>
              <a:defRPr sz="2800" b="1">
                <a:solidFill>
                  <a:schemeClr val="dk1"/>
                </a:solidFill>
              </a:defRPr>
            </a:lvl3pPr>
            <a:lvl4pPr lvl="3">
              <a:spcBef>
                <a:spcPts val="0"/>
              </a:spcBef>
              <a:spcAft>
                <a:spcPts val="0"/>
              </a:spcAft>
              <a:buClr>
                <a:schemeClr val="dk1"/>
              </a:buClr>
              <a:buSzPts val="2800"/>
              <a:buNone/>
              <a:defRPr sz="2800" b="1">
                <a:solidFill>
                  <a:schemeClr val="dk1"/>
                </a:solidFill>
              </a:defRPr>
            </a:lvl4pPr>
            <a:lvl5pPr lvl="4">
              <a:spcBef>
                <a:spcPts val="0"/>
              </a:spcBef>
              <a:spcAft>
                <a:spcPts val="0"/>
              </a:spcAft>
              <a:buClr>
                <a:schemeClr val="dk1"/>
              </a:buClr>
              <a:buSzPts val="2800"/>
              <a:buNone/>
              <a:defRPr sz="2800" b="1">
                <a:solidFill>
                  <a:schemeClr val="dk1"/>
                </a:solidFill>
              </a:defRPr>
            </a:lvl5pPr>
            <a:lvl6pPr lvl="5">
              <a:spcBef>
                <a:spcPts val="0"/>
              </a:spcBef>
              <a:spcAft>
                <a:spcPts val="0"/>
              </a:spcAft>
              <a:buClr>
                <a:schemeClr val="dk1"/>
              </a:buClr>
              <a:buSzPts val="2800"/>
              <a:buNone/>
              <a:defRPr sz="2800" b="1">
                <a:solidFill>
                  <a:schemeClr val="dk1"/>
                </a:solidFill>
              </a:defRPr>
            </a:lvl6pPr>
            <a:lvl7pPr lvl="6">
              <a:spcBef>
                <a:spcPts val="0"/>
              </a:spcBef>
              <a:spcAft>
                <a:spcPts val="0"/>
              </a:spcAft>
              <a:buClr>
                <a:schemeClr val="dk1"/>
              </a:buClr>
              <a:buSzPts val="2800"/>
              <a:buNone/>
              <a:defRPr sz="2800" b="1">
                <a:solidFill>
                  <a:schemeClr val="dk1"/>
                </a:solidFill>
              </a:defRPr>
            </a:lvl7pPr>
            <a:lvl8pPr lvl="7">
              <a:spcBef>
                <a:spcPts val="0"/>
              </a:spcBef>
              <a:spcAft>
                <a:spcPts val="0"/>
              </a:spcAft>
              <a:buClr>
                <a:schemeClr val="dk1"/>
              </a:buClr>
              <a:buSzPts val="2800"/>
              <a:buNone/>
              <a:defRPr sz="2800" b="1">
                <a:solidFill>
                  <a:schemeClr val="dk1"/>
                </a:solidFill>
              </a:defRPr>
            </a:lvl8pPr>
            <a:lvl9pPr lvl="8">
              <a:spcBef>
                <a:spcPts val="0"/>
              </a:spcBef>
              <a:spcAft>
                <a:spcPts val="0"/>
              </a:spcAft>
              <a:buClr>
                <a:schemeClr val="dk1"/>
              </a:buClr>
              <a:buSzPts val="2800"/>
              <a:buNone/>
              <a:defRPr sz="2800" b="1">
                <a:solidFill>
                  <a:schemeClr val="dk1"/>
                </a:solidFill>
              </a:defRPr>
            </a:lvl9pPr>
          </a:lstStyle>
          <a:p>
            <a:endParaRPr/>
          </a:p>
        </p:txBody>
      </p:sp>
      <p:sp>
        <p:nvSpPr>
          <p:cNvPr id="7" name="Google Shape;7;p1"/>
          <p:cNvSpPr txBox="1">
            <a:spLocks noGrp="1"/>
          </p:cNvSpPr>
          <p:nvPr>
            <p:ph type="body" idx="1"/>
          </p:nvPr>
        </p:nvSpPr>
        <p:spPr>
          <a:xfrm>
            <a:off x="950967" y="1536633"/>
            <a:ext cx="10290000" cy="4555200"/>
          </a:xfrm>
          <a:prstGeom prst="rect">
            <a:avLst/>
          </a:prstGeom>
          <a:noFill/>
          <a:ln>
            <a:noFill/>
          </a:ln>
        </p:spPr>
        <p:txBody>
          <a:bodyPr spcFirstLastPara="1" wrap="square" lIns="0" tIns="0" rIns="0" bIns="0" anchor="t" anchorCtr="0">
            <a:noAutofit/>
          </a:bodyPr>
          <a:lstStyle>
            <a:lvl1pPr marL="457200" lvl="0" indent="-342900">
              <a:lnSpc>
                <a:spcPct val="100000"/>
              </a:lnSpc>
              <a:spcBef>
                <a:spcPts val="0"/>
              </a:spcBef>
              <a:spcAft>
                <a:spcPts val="0"/>
              </a:spcAft>
              <a:buClr>
                <a:schemeClr val="dk1"/>
              </a:buClr>
              <a:buSzPts val="1800"/>
              <a:buFont typeface="Lato"/>
              <a:buChar char="●"/>
              <a:defRPr sz="1800">
                <a:solidFill>
                  <a:schemeClr val="dk1"/>
                </a:solidFill>
                <a:latin typeface="Lato"/>
                <a:ea typeface="Lato"/>
                <a:cs typeface="Lato"/>
                <a:sym typeface="Lato"/>
              </a:defRPr>
            </a:lvl1pPr>
            <a:lvl2pPr marL="914400" lvl="1" indent="-31750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2pPr>
            <a:lvl3pPr marL="1371600" lvl="2" indent="-31750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3pPr>
            <a:lvl4pPr marL="1828800" lvl="3" indent="-31750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4pPr>
            <a:lvl5pPr marL="2286000" lvl="4" indent="-31750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5pPr>
            <a:lvl6pPr marL="2743200" lvl="5" indent="-31750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6pPr>
            <a:lvl7pPr marL="3200400" lvl="6" indent="-31750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7pPr>
            <a:lvl8pPr marL="3657600" lvl="7" indent="-31750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8pPr>
            <a:lvl9pPr marL="4114800" lvl="8" indent="-31750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9pPr>
          </a:lstStyle>
          <a:p>
            <a:endParaRPr/>
          </a:p>
        </p:txBody>
      </p:sp>
    </p:spTree>
    <p:extLst>
      <p:ext uri="{BB962C8B-B14F-4D97-AF65-F5344CB8AC3E}">
        <p14:creationId xmlns:p14="http://schemas.microsoft.com/office/powerpoint/2010/main" val="1970619143"/>
      </p:ext>
    </p:extLst>
  </p:cSld>
  <p:clrMap bg1="lt1" tx1="dk1" bg2="dk2" tx2="lt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Microsoft YaHei" panose="020B0503020204020204" pitchFamily="34" charset="-122"/>
                <a:ea typeface="Microsoft YaHei" panose="020B0503020204020204" pitchFamily="34" charset="-122"/>
                <a:sym typeface="+mn-ea"/>
              </a:rPr>
              <a:t>感谢您下载包图网平台上提供的</a:t>
            </a:r>
            <a:r>
              <a:rPr lang="en-US" altLang="zh-CN" sz="300" dirty="0">
                <a:solidFill>
                  <a:schemeClr val="bg1">
                    <a:alpha val="0"/>
                  </a:schemeClr>
                </a:solidFill>
                <a:latin typeface="Microsoft YaHei" panose="020B0503020204020204" pitchFamily="34" charset="-122"/>
                <a:ea typeface="Microsoft YaHei" panose="020B0503020204020204" pitchFamily="34" charset="-122"/>
                <a:sym typeface="+mn-ea"/>
              </a:rPr>
              <a:t>PPT</a:t>
            </a:r>
            <a:r>
              <a:rPr lang="zh-CN" altLang="en-US" sz="300" dirty="0">
                <a:solidFill>
                  <a:schemeClr val="bg1">
                    <a:alpha val="0"/>
                  </a:schemeClr>
                </a:solidFill>
                <a:latin typeface="Microsoft YaHei" panose="020B0503020204020204" pitchFamily="34" charset="-122"/>
                <a:ea typeface="Microsoft YaHei"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Microsoft YaHei" panose="020B0503020204020204" pitchFamily="34" charset="-122"/>
                <a:ea typeface="Microsoft YaHei" panose="020B0503020204020204" pitchFamily="34" charset="-122"/>
                <a:sym typeface="+mn-ea"/>
              </a:rPr>
              <a:t>ibaotu.com</a:t>
            </a:r>
          </a:p>
        </p:txBody>
      </p:sp>
      <p:grpSp>
        <p:nvGrpSpPr>
          <p:cNvPr id="3" name="组合 2"/>
          <p:cNvGrpSpPr/>
          <p:nvPr userDrawn="1"/>
        </p:nvGrpSpPr>
        <p:grpSpPr>
          <a:xfrm>
            <a:off x="0" y="0"/>
            <a:ext cx="12192000" cy="6858000"/>
            <a:chOff x="0" y="0"/>
            <a:chExt cx="12192000" cy="6750674"/>
          </a:xfrm>
        </p:grpSpPr>
        <p:sp>
          <p:nvSpPr>
            <p:cNvPr id="4" name="矩形 3"/>
            <p:cNvSpPr/>
            <p:nvPr/>
          </p:nvSpPr>
          <p:spPr>
            <a:xfrm>
              <a:off x="0" y="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48219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96438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144657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928764"/>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2410955"/>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2893146"/>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3375337"/>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3857528"/>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4339719"/>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482191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30410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578629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626848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Group 4"/>
          <p:cNvGrpSpPr>
            <a:grpSpLocks noChangeAspect="1"/>
          </p:cNvGrpSpPr>
          <p:nvPr userDrawn="1"/>
        </p:nvGrpSpPr>
        <p:grpSpPr bwMode="auto">
          <a:xfrm>
            <a:off x="-319548" y="5517737"/>
            <a:ext cx="12831097" cy="1340263"/>
            <a:chOff x="0" y="1761"/>
            <a:chExt cx="7678" cy="802"/>
          </a:xfrm>
        </p:grpSpPr>
        <p:grpSp>
          <p:nvGrpSpPr>
            <p:cNvPr id="19" name="Group 205"/>
            <p:cNvGrpSpPr/>
            <p:nvPr/>
          </p:nvGrpSpPr>
          <p:grpSpPr bwMode="auto">
            <a:xfrm>
              <a:off x="0" y="1761"/>
              <a:ext cx="7678" cy="802"/>
              <a:chOff x="0" y="1761"/>
              <a:chExt cx="7678" cy="802"/>
            </a:xfrm>
          </p:grpSpPr>
          <p:sp>
            <p:nvSpPr>
              <p:cNvPr id="120" name="Freeform 5"/>
              <p:cNvSpPr/>
              <p:nvPr/>
            </p:nvSpPr>
            <p:spPr bwMode="auto">
              <a:xfrm>
                <a:off x="710" y="2057"/>
                <a:ext cx="161" cy="144"/>
              </a:xfrm>
              <a:custGeom>
                <a:avLst/>
                <a:gdLst>
                  <a:gd name="T0" fmla="*/ 20 w 70"/>
                  <a:gd name="T1" fmla="*/ 14 h 62"/>
                  <a:gd name="T2" fmla="*/ 70 w 70"/>
                  <a:gd name="T3" fmla="*/ 2 h 62"/>
                  <a:gd name="T4" fmla="*/ 45 w 70"/>
                  <a:gd name="T5" fmla="*/ 47 h 62"/>
                  <a:gd name="T6" fmla="*/ 6 w 70"/>
                  <a:gd name="T7" fmla="*/ 50 h 62"/>
                  <a:gd name="T8" fmla="*/ 20 w 70"/>
                  <a:gd name="T9" fmla="*/ 14 h 62"/>
                </a:gdLst>
                <a:ahLst/>
                <a:cxnLst>
                  <a:cxn ang="0">
                    <a:pos x="T0" y="T1"/>
                  </a:cxn>
                  <a:cxn ang="0">
                    <a:pos x="T2" y="T3"/>
                  </a:cxn>
                  <a:cxn ang="0">
                    <a:pos x="T4" y="T5"/>
                  </a:cxn>
                  <a:cxn ang="0">
                    <a:pos x="T6" y="T7"/>
                  </a:cxn>
                  <a:cxn ang="0">
                    <a:pos x="T8" y="T9"/>
                  </a:cxn>
                </a:cxnLst>
                <a:rect l="0" t="0" r="r" b="b"/>
                <a:pathLst>
                  <a:path w="70" h="62">
                    <a:moveTo>
                      <a:pt x="20" y="14"/>
                    </a:moveTo>
                    <a:cubicBezTo>
                      <a:pt x="39" y="0"/>
                      <a:pt x="70" y="2"/>
                      <a:pt x="70" y="2"/>
                    </a:cubicBezTo>
                    <a:cubicBezTo>
                      <a:pt x="70" y="2"/>
                      <a:pt x="64" y="33"/>
                      <a:pt x="45" y="47"/>
                    </a:cubicBezTo>
                    <a:cubicBezTo>
                      <a:pt x="25" y="62"/>
                      <a:pt x="6" y="50"/>
                      <a:pt x="6" y="50"/>
                    </a:cubicBezTo>
                    <a:cubicBezTo>
                      <a:pt x="6" y="50"/>
                      <a:pt x="0" y="29"/>
                      <a:pt x="20" y="14"/>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6"/>
              <p:cNvSpPr/>
              <p:nvPr/>
            </p:nvSpPr>
            <p:spPr bwMode="auto">
              <a:xfrm>
                <a:off x="597" y="2112"/>
                <a:ext cx="129" cy="107"/>
              </a:xfrm>
              <a:custGeom>
                <a:avLst/>
                <a:gdLst>
                  <a:gd name="T0" fmla="*/ 40 w 56"/>
                  <a:gd name="T1" fmla="*/ 9 h 46"/>
                  <a:gd name="T2" fmla="*/ 55 w 56"/>
                  <a:gd name="T3" fmla="*/ 35 h 46"/>
                  <a:gd name="T4" fmla="*/ 25 w 56"/>
                  <a:gd name="T5" fmla="*/ 37 h 46"/>
                  <a:gd name="T6" fmla="*/ 0 w 56"/>
                  <a:gd name="T7" fmla="*/ 6 h 46"/>
                  <a:gd name="T8" fmla="*/ 40 w 56"/>
                  <a:gd name="T9" fmla="*/ 9 h 46"/>
                </a:gdLst>
                <a:ahLst/>
                <a:cxnLst>
                  <a:cxn ang="0">
                    <a:pos x="T0" y="T1"/>
                  </a:cxn>
                  <a:cxn ang="0">
                    <a:pos x="T2" y="T3"/>
                  </a:cxn>
                  <a:cxn ang="0">
                    <a:pos x="T4" y="T5"/>
                  </a:cxn>
                  <a:cxn ang="0">
                    <a:pos x="T6" y="T7"/>
                  </a:cxn>
                  <a:cxn ang="0">
                    <a:pos x="T8" y="T9"/>
                  </a:cxn>
                </a:cxnLst>
                <a:rect l="0" t="0" r="r" b="b"/>
                <a:pathLst>
                  <a:path w="56" h="46">
                    <a:moveTo>
                      <a:pt x="40" y="9"/>
                    </a:moveTo>
                    <a:cubicBezTo>
                      <a:pt x="56" y="17"/>
                      <a:pt x="55" y="35"/>
                      <a:pt x="55" y="35"/>
                    </a:cubicBezTo>
                    <a:cubicBezTo>
                      <a:pt x="55" y="35"/>
                      <a:pt x="41" y="46"/>
                      <a:pt x="25" y="37"/>
                    </a:cubicBezTo>
                    <a:cubicBezTo>
                      <a:pt x="9" y="29"/>
                      <a:pt x="0" y="6"/>
                      <a:pt x="0" y="6"/>
                    </a:cubicBezTo>
                    <a:cubicBezTo>
                      <a:pt x="0" y="6"/>
                      <a:pt x="23" y="0"/>
                      <a:pt x="40" y="9"/>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Rectangle 7"/>
              <p:cNvSpPr>
                <a:spLocks noChangeArrowheads="1"/>
              </p:cNvSpPr>
              <p:nvPr/>
            </p:nvSpPr>
            <p:spPr bwMode="auto">
              <a:xfrm>
                <a:off x="714" y="1980"/>
                <a:ext cx="12" cy="446"/>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3" name="Freeform 8"/>
              <p:cNvSpPr/>
              <p:nvPr/>
            </p:nvSpPr>
            <p:spPr bwMode="auto">
              <a:xfrm>
                <a:off x="599" y="1831"/>
                <a:ext cx="244" cy="237"/>
              </a:xfrm>
              <a:custGeom>
                <a:avLst/>
                <a:gdLst>
                  <a:gd name="T0" fmla="*/ 91 w 106"/>
                  <a:gd name="T1" fmla="*/ 18 h 102"/>
                  <a:gd name="T2" fmla="*/ 68 w 106"/>
                  <a:gd name="T3" fmla="*/ 13 h 102"/>
                  <a:gd name="T4" fmla="*/ 53 w 106"/>
                  <a:gd name="T5" fmla="*/ 0 h 102"/>
                  <a:gd name="T6" fmla="*/ 37 w 106"/>
                  <a:gd name="T7" fmla="*/ 13 h 102"/>
                  <a:gd name="T8" fmla="*/ 14 w 106"/>
                  <a:gd name="T9" fmla="*/ 18 h 102"/>
                  <a:gd name="T10" fmla="*/ 53 w 106"/>
                  <a:gd name="T11" fmla="*/ 102 h 102"/>
                  <a:gd name="T12" fmla="*/ 91 w 106"/>
                  <a:gd name="T13" fmla="*/ 18 h 102"/>
                </a:gdLst>
                <a:ahLst/>
                <a:cxnLst>
                  <a:cxn ang="0">
                    <a:pos x="T0" y="T1"/>
                  </a:cxn>
                  <a:cxn ang="0">
                    <a:pos x="T2" y="T3"/>
                  </a:cxn>
                  <a:cxn ang="0">
                    <a:pos x="T4" y="T5"/>
                  </a:cxn>
                  <a:cxn ang="0">
                    <a:pos x="T6" y="T7"/>
                  </a:cxn>
                  <a:cxn ang="0">
                    <a:pos x="T8" y="T9"/>
                  </a:cxn>
                  <a:cxn ang="0">
                    <a:pos x="T10" y="T11"/>
                  </a:cxn>
                  <a:cxn ang="0">
                    <a:pos x="T12" y="T13"/>
                  </a:cxn>
                </a:cxnLst>
                <a:rect l="0" t="0" r="r" b="b"/>
                <a:pathLst>
                  <a:path w="106" h="102">
                    <a:moveTo>
                      <a:pt x="91" y="18"/>
                    </a:moveTo>
                    <a:cubicBezTo>
                      <a:pt x="81" y="4"/>
                      <a:pt x="68" y="13"/>
                      <a:pt x="68" y="13"/>
                    </a:cubicBezTo>
                    <a:cubicBezTo>
                      <a:pt x="70" y="9"/>
                      <a:pt x="62" y="0"/>
                      <a:pt x="53" y="0"/>
                    </a:cubicBezTo>
                    <a:cubicBezTo>
                      <a:pt x="44" y="0"/>
                      <a:pt x="35" y="9"/>
                      <a:pt x="37" y="13"/>
                    </a:cubicBezTo>
                    <a:cubicBezTo>
                      <a:pt x="37" y="13"/>
                      <a:pt x="24" y="4"/>
                      <a:pt x="14" y="18"/>
                    </a:cubicBezTo>
                    <a:cubicBezTo>
                      <a:pt x="0" y="39"/>
                      <a:pt x="19" y="102"/>
                      <a:pt x="53" y="102"/>
                    </a:cubicBezTo>
                    <a:cubicBezTo>
                      <a:pt x="86" y="102"/>
                      <a:pt x="106" y="39"/>
                      <a:pt x="91" y="18"/>
                    </a:cubicBezTo>
                  </a:path>
                </a:pathLst>
              </a:custGeom>
              <a:solidFill>
                <a:srgbClr val="FF4D6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9"/>
              <p:cNvSpPr/>
              <p:nvPr/>
            </p:nvSpPr>
            <p:spPr bwMode="auto">
              <a:xfrm>
                <a:off x="4931" y="2057"/>
                <a:ext cx="159" cy="144"/>
              </a:xfrm>
              <a:custGeom>
                <a:avLst/>
                <a:gdLst>
                  <a:gd name="T0" fmla="*/ 19 w 69"/>
                  <a:gd name="T1" fmla="*/ 14 h 62"/>
                  <a:gd name="T2" fmla="*/ 69 w 69"/>
                  <a:gd name="T3" fmla="*/ 2 h 62"/>
                  <a:gd name="T4" fmla="*/ 44 w 69"/>
                  <a:gd name="T5" fmla="*/ 47 h 62"/>
                  <a:gd name="T6" fmla="*/ 5 w 69"/>
                  <a:gd name="T7" fmla="*/ 50 h 62"/>
                  <a:gd name="T8" fmla="*/ 19 w 69"/>
                  <a:gd name="T9" fmla="*/ 14 h 62"/>
                </a:gdLst>
                <a:ahLst/>
                <a:cxnLst>
                  <a:cxn ang="0">
                    <a:pos x="T0" y="T1"/>
                  </a:cxn>
                  <a:cxn ang="0">
                    <a:pos x="T2" y="T3"/>
                  </a:cxn>
                  <a:cxn ang="0">
                    <a:pos x="T4" y="T5"/>
                  </a:cxn>
                  <a:cxn ang="0">
                    <a:pos x="T6" y="T7"/>
                  </a:cxn>
                  <a:cxn ang="0">
                    <a:pos x="T8" y="T9"/>
                  </a:cxn>
                </a:cxnLst>
                <a:rect l="0" t="0" r="r" b="b"/>
                <a:pathLst>
                  <a:path w="69" h="62">
                    <a:moveTo>
                      <a:pt x="19" y="14"/>
                    </a:moveTo>
                    <a:cubicBezTo>
                      <a:pt x="38" y="0"/>
                      <a:pt x="69" y="2"/>
                      <a:pt x="69" y="2"/>
                    </a:cubicBezTo>
                    <a:cubicBezTo>
                      <a:pt x="69" y="2"/>
                      <a:pt x="63" y="33"/>
                      <a:pt x="44" y="47"/>
                    </a:cubicBezTo>
                    <a:cubicBezTo>
                      <a:pt x="25" y="62"/>
                      <a:pt x="5" y="50"/>
                      <a:pt x="5" y="50"/>
                    </a:cubicBezTo>
                    <a:cubicBezTo>
                      <a:pt x="5" y="50"/>
                      <a:pt x="0" y="29"/>
                      <a:pt x="19" y="14"/>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0"/>
              <p:cNvSpPr/>
              <p:nvPr/>
            </p:nvSpPr>
            <p:spPr bwMode="auto">
              <a:xfrm>
                <a:off x="4818" y="2112"/>
                <a:ext cx="127" cy="107"/>
              </a:xfrm>
              <a:custGeom>
                <a:avLst/>
                <a:gdLst>
                  <a:gd name="T0" fmla="*/ 39 w 55"/>
                  <a:gd name="T1" fmla="*/ 9 h 46"/>
                  <a:gd name="T2" fmla="*/ 54 w 55"/>
                  <a:gd name="T3" fmla="*/ 35 h 46"/>
                  <a:gd name="T4" fmla="*/ 24 w 55"/>
                  <a:gd name="T5" fmla="*/ 37 h 46"/>
                  <a:gd name="T6" fmla="*/ 0 w 55"/>
                  <a:gd name="T7" fmla="*/ 6 h 46"/>
                  <a:gd name="T8" fmla="*/ 39 w 55"/>
                  <a:gd name="T9" fmla="*/ 9 h 46"/>
                </a:gdLst>
                <a:ahLst/>
                <a:cxnLst>
                  <a:cxn ang="0">
                    <a:pos x="T0" y="T1"/>
                  </a:cxn>
                  <a:cxn ang="0">
                    <a:pos x="T2" y="T3"/>
                  </a:cxn>
                  <a:cxn ang="0">
                    <a:pos x="T4" y="T5"/>
                  </a:cxn>
                  <a:cxn ang="0">
                    <a:pos x="T6" y="T7"/>
                  </a:cxn>
                  <a:cxn ang="0">
                    <a:pos x="T8" y="T9"/>
                  </a:cxn>
                </a:cxnLst>
                <a:rect l="0" t="0" r="r" b="b"/>
                <a:pathLst>
                  <a:path w="55" h="46">
                    <a:moveTo>
                      <a:pt x="39" y="9"/>
                    </a:moveTo>
                    <a:cubicBezTo>
                      <a:pt x="55" y="17"/>
                      <a:pt x="54" y="35"/>
                      <a:pt x="54" y="35"/>
                    </a:cubicBezTo>
                    <a:cubicBezTo>
                      <a:pt x="54" y="35"/>
                      <a:pt x="40" y="46"/>
                      <a:pt x="24" y="37"/>
                    </a:cubicBezTo>
                    <a:cubicBezTo>
                      <a:pt x="8" y="29"/>
                      <a:pt x="0" y="6"/>
                      <a:pt x="0" y="6"/>
                    </a:cubicBezTo>
                    <a:cubicBezTo>
                      <a:pt x="0" y="6"/>
                      <a:pt x="22" y="0"/>
                      <a:pt x="39" y="9"/>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Rectangle 11"/>
              <p:cNvSpPr>
                <a:spLocks noChangeArrowheads="1"/>
              </p:cNvSpPr>
              <p:nvPr/>
            </p:nvSpPr>
            <p:spPr bwMode="auto">
              <a:xfrm>
                <a:off x="4933" y="1980"/>
                <a:ext cx="14" cy="446"/>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7" name="Freeform 12"/>
              <p:cNvSpPr/>
              <p:nvPr/>
            </p:nvSpPr>
            <p:spPr bwMode="auto">
              <a:xfrm>
                <a:off x="4818" y="1831"/>
                <a:ext cx="244" cy="237"/>
              </a:xfrm>
              <a:custGeom>
                <a:avLst/>
                <a:gdLst>
                  <a:gd name="T0" fmla="*/ 91 w 106"/>
                  <a:gd name="T1" fmla="*/ 18 h 102"/>
                  <a:gd name="T2" fmla="*/ 68 w 106"/>
                  <a:gd name="T3" fmla="*/ 13 h 102"/>
                  <a:gd name="T4" fmla="*/ 53 w 106"/>
                  <a:gd name="T5" fmla="*/ 0 h 102"/>
                  <a:gd name="T6" fmla="*/ 37 w 106"/>
                  <a:gd name="T7" fmla="*/ 13 h 102"/>
                  <a:gd name="T8" fmla="*/ 14 w 106"/>
                  <a:gd name="T9" fmla="*/ 18 h 102"/>
                  <a:gd name="T10" fmla="*/ 53 w 106"/>
                  <a:gd name="T11" fmla="*/ 102 h 102"/>
                  <a:gd name="T12" fmla="*/ 91 w 106"/>
                  <a:gd name="T13" fmla="*/ 18 h 102"/>
                </a:gdLst>
                <a:ahLst/>
                <a:cxnLst>
                  <a:cxn ang="0">
                    <a:pos x="T0" y="T1"/>
                  </a:cxn>
                  <a:cxn ang="0">
                    <a:pos x="T2" y="T3"/>
                  </a:cxn>
                  <a:cxn ang="0">
                    <a:pos x="T4" y="T5"/>
                  </a:cxn>
                  <a:cxn ang="0">
                    <a:pos x="T6" y="T7"/>
                  </a:cxn>
                  <a:cxn ang="0">
                    <a:pos x="T8" y="T9"/>
                  </a:cxn>
                  <a:cxn ang="0">
                    <a:pos x="T10" y="T11"/>
                  </a:cxn>
                  <a:cxn ang="0">
                    <a:pos x="T12" y="T13"/>
                  </a:cxn>
                </a:cxnLst>
                <a:rect l="0" t="0" r="r" b="b"/>
                <a:pathLst>
                  <a:path w="106" h="102">
                    <a:moveTo>
                      <a:pt x="91" y="18"/>
                    </a:moveTo>
                    <a:cubicBezTo>
                      <a:pt x="81" y="4"/>
                      <a:pt x="68" y="13"/>
                      <a:pt x="68" y="13"/>
                    </a:cubicBezTo>
                    <a:cubicBezTo>
                      <a:pt x="70" y="9"/>
                      <a:pt x="62" y="0"/>
                      <a:pt x="53" y="0"/>
                    </a:cubicBezTo>
                    <a:cubicBezTo>
                      <a:pt x="44" y="0"/>
                      <a:pt x="36" y="9"/>
                      <a:pt x="37" y="13"/>
                    </a:cubicBezTo>
                    <a:cubicBezTo>
                      <a:pt x="37" y="13"/>
                      <a:pt x="24" y="4"/>
                      <a:pt x="14" y="18"/>
                    </a:cubicBezTo>
                    <a:cubicBezTo>
                      <a:pt x="0" y="39"/>
                      <a:pt x="19" y="102"/>
                      <a:pt x="53" y="102"/>
                    </a:cubicBezTo>
                    <a:cubicBezTo>
                      <a:pt x="87" y="102"/>
                      <a:pt x="106" y="39"/>
                      <a:pt x="91" y="18"/>
                    </a:cubicBezTo>
                  </a:path>
                </a:pathLst>
              </a:custGeom>
              <a:solidFill>
                <a:srgbClr val="FF4D6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3"/>
              <p:cNvSpPr/>
              <p:nvPr/>
            </p:nvSpPr>
            <p:spPr bwMode="auto">
              <a:xfrm>
                <a:off x="2530" y="2001"/>
                <a:ext cx="159" cy="146"/>
              </a:xfrm>
              <a:custGeom>
                <a:avLst/>
                <a:gdLst>
                  <a:gd name="T0" fmla="*/ 19 w 69"/>
                  <a:gd name="T1" fmla="*/ 15 h 63"/>
                  <a:gd name="T2" fmla="*/ 69 w 69"/>
                  <a:gd name="T3" fmla="*/ 3 h 63"/>
                  <a:gd name="T4" fmla="*/ 44 w 69"/>
                  <a:gd name="T5" fmla="*/ 48 h 63"/>
                  <a:gd name="T6" fmla="*/ 5 w 69"/>
                  <a:gd name="T7" fmla="*/ 51 h 63"/>
                  <a:gd name="T8" fmla="*/ 19 w 69"/>
                  <a:gd name="T9" fmla="*/ 15 h 63"/>
                </a:gdLst>
                <a:ahLst/>
                <a:cxnLst>
                  <a:cxn ang="0">
                    <a:pos x="T0" y="T1"/>
                  </a:cxn>
                  <a:cxn ang="0">
                    <a:pos x="T2" y="T3"/>
                  </a:cxn>
                  <a:cxn ang="0">
                    <a:pos x="T4" y="T5"/>
                  </a:cxn>
                  <a:cxn ang="0">
                    <a:pos x="T6" y="T7"/>
                  </a:cxn>
                  <a:cxn ang="0">
                    <a:pos x="T8" y="T9"/>
                  </a:cxn>
                </a:cxnLst>
                <a:rect l="0" t="0" r="r" b="b"/>
                <a:pathLst>
                  <a:path w="69" h="63">
                    <a:moveTo>
                      <a:pt x="19" y="15"/>
                    </a:moveTo>
                    <a:cubicBezTo>
                      <a:pt x="38" y="0"/>
                      <a:pt x="69" y="3"/>
                      <a:pt x="69" y="3"/>
                    </a:cubicBezTo>
                    <a:cubicBezTo>
                      <a:pt x="69" y="3"/>
                      <a:pt x="63" y="34"/>
                      <a:pt x="44" y="48"/>
                    </a:cubicBezTo>
                    <a:cubicBezTo>
                      <a:pt x="25" y="63"/>
                      <a:pt x="5" y="51"/>
                      <a:pt x="5" y="51"/>
                    </a:cubicBezTo>
                    <a:cubicBezTo>
                      <a:pt x="5" y="51"/>
                      <a:pt x="0" y="29"/>
                      <a:pt x="19" y="15"/>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4"/>
              <p:cNvSpPr/>
              <p:nvPr/>
            </p:nvSpPr>
            <p:spPr bwMode="auto">
              <a:xfrm>
                <a:off x="2417" y="2059"/>
                <a:ext cx="127" cy="104"/>
              </a:xfrm>
              <a:custGeom>
                <a:avLst/>
                <a:gdLst>
                  <a:gd name="T0" fmla="*/ 39 w 55"/>
                  <a:gd name="T1" fmla="*/ 9 h 45"/>
                  <a:gd name="T2" fmla="*/ 54 w 55"/>
                  <a:gd name="T3" fmla="*/ 34 h 45"/>
                  <a:gd name="T4" fmla="*/ 24 w 55"/>
                  <a:gd name="T5" fmla="*/ 37 h 45"/>
                  <a:gd name="T6" fmla="*/ 0 w 55"/>
                  <a:gd name="T7" fmla="*/ 6 h 45"/>
                  <a:gd name="T8" fmla="*/ 39 w 55"/>
                  <a:gd name="T9" fmla="*/ 9 h 45"/>
                </a:gdLst>
                <a:ahLst/>
                <a:cxnLst>
                  <a:cxn ang="0">
                    <a:pos x="T0" y="T1"/>
                  </a:cxn>
                  <a:cxn ang="0">
                    <a:pos x="T2" y="T3"/>
                  </a:cxn>
                  <a:cxn ang="0">
                    <a:pos x="T4" y="T5"/>
                  </a:cxn>
                  <a:cxn ang="0">
                    <a:pos x="T6" y="T7"/>
                  </a:cxn>
                  <a:cxn ang="0">
                    <a:pos x="T8" y="T9"/>
                  </a:cxn>
                </a:cxnLst>
                <a:rect l="0" t="0" r="r" b="b"/>
                <a:pathLst>
                  <a:path w="55" h="45">
                    <a:moveTo>
                      <a:pt x="39" y="9"/>
                    </a:moveTo>
                    <a:cubicBezTo>
                      <a:pt x="55" y="17"/>
                      <a:pt x="54" y="34"/>
                      <a:pt x="54" y="34"/>
                    </a:cubicBezTo>
                    <a:cubicBezTo>
                      <a:pt x="54" y="34"/>
                      <a:pt x="41" y="45"/>
                      <a:pt x="24" y="37"/>
                    </a:cubicBezTo>
                    <a:cubicBezTo>
                      <a:pt x="8" y="28"/>
                      <a:pt x="0" y="6"/>
                      <a:pt x="0" y="6"/>
                    </a:cubicBezTo>
                    <a:cubicBezTo>
                      <a:pt x="0" y="6"/>
                      <a:pt x="23" y="0"/>
                      <a:pt x="39" y="9"/>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Rectangle 15"/>
              <p:cNvSpPr>
                <a:spLocks noChangeArrowheads="1"/>
              </p:cNvSpPr>
              <p:nvPr/>
            </p:nvSpPr>
            <p:spPr bwMode="auto">
              <a:xfrm>
                <a:off x="2532" y="1926"/>
                <a:ext cx="14" cy="447"/>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1" name="Freeform 16"/>
              <p:cNvSpPr/>
              <p:nvPr/>
            </p:nvSpPr>
            <p:spPr bwMode="auto">
              <a:xfrm>
                <a:off x="2417" y="1778"/>
                <a:ext cx="244" cy="237"/>
              </a:xfrm>
              <a:custGeom>
                <a:avLst/>
                <a:gdLst>
                  <a:gd name="T0" fmla="*/ 92 w 106"/>
                  <a:gd name="T1" fmla="*/ 18 h 102"/>
                  <a:gd name="T2" fmla="*/ 68 w 106"/>
                  <a:gd name="T3" fmla="*/ 12 h 102"/>
                  <a:gd name="T4" fmla="*/ 53 w 106"/>
                  <a:gd name="T5" fmla="*/ 0 h 102"/>
                  <a:gd name="T6" fmla="*/ 38 w 106"/>
                  <a:gd name="T7" fmla="*/ 12 h 102"/>
                  <a:gd name="T8" fmla="*/ 15 w 106"/>
                  <a:gd name="T9" fmla="*/ 18 h 102"/>
                  <a:gd name="T10" fmla="*/ 53 w 106"/>
                  <a:gd name="T11" fmla="*/ 102 h 102"/>
                  <a:gd name="T12" fmla="*/ 92 w 106"/>
                  <a:gd name="T13" fmla="*/ 18 h 102"/>
                </a:gdLst>
                <a:ahLst/>
                <a:cxnLst>
                  <a:cxn ang="0">
                    <a:pos x="T0" y="T1"/>
                  </a:cxn>
                  <a:cxn ang="0">
                    <a:pos x="T2" y="T3"/>
                  </a:cxn>
                  <a:cxn ang="0">
                    <a:pos x="T4" y="T5"/>
                  </a:cxn>
                  <a:cxn ang="0">
                    <a:pos x="T6" y="T7"/>
                  </a:cxn>
                  <a:cxn ang="0">
                    <a:pos x="T8" y="T9"/>
                  </a:cxn>
                  <a:cxn ang="0">
                    <a:pos x="T10" y="T11"/>
                  </a:cxn>
                  <a:cxn ang="0">
                    <a:pos x="T12" y="T13"/>
                  </a:cxn>
                </a:cxnLst>
                <a:rect l="0" t="0" r="r" b="b"/>
                <a:pathLst>
                  <a:path w="106" h="102">
                    <a:moveTo>
                      <a:pt x="92" y="18"/>
                    </a:moveTo>
                    <a:cubicBezTo>
                      <a:pt x="82" y="4"/>
                      <a:pt x="68" y="12"/>
                      <a:pt x="68" y="12"/>
                    </a:cubicBezTo>
                    <a:cubicBezTo>
                      <a:pt x="70" y="9"/>
                      <a:pt x="62" y="0"/>
                      <a:pt x="53" y="0"/>
                    </a:cubicBezTo>
                    <a:cubicBezTo>
                      <a:pt x="44" y="0"/>
                      <a:pt x="36" y="9"/>
                      <a:pt x="38" y="12"/>
                    </a:cubicBezTo>
                    <a:cubicBezTo>
                      <a:pt x="38" y="12"/>
                      <a:pt x="25" y="4"/>
                      <a:pt x="15" y="18"/>
                    </a:cubicBezTo>
                    <a:cubicBezTo>
                      <a:pt x="0" y="38"/>
                      <a:pt x="19" y="102"/>
                      <a:pt x="53" y="102"/>
                    </a:cubicBezTo>
                    <a:cubicBezTo>
                      <a:pt x="87" y="102"/>
                      <a:pt x="106" y="38"/>
                      <a:pt x="92" y="18"/>
                    </a:cubicBezTo>
                  </a:path>
                </a:pathLst>
              </a:custGeom>
              <a:solidFill>
                <a:srgbClr val="FF4D6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7"/>
              <p:cNvSpPr/>
              <p:nvPr/>
            </p:nvSpPr>
            <p:spPr bwMode="auto">
              <a:xfrm>
                <a:off x="3362" y="2087"/>
                <a:ext cx="145" cy="132"/>
              </a:xfrm>
              <a:custGeom>
                <a:avLst/>
                <a:gdLst>
                  <a:gd name="T0" fmla="*/ 45 w 63"/>
                  <a:gd name="T1" fmla="*/ 13 h 57"/>
                  <a:gd name="T2" fmla="*/ 0 w 63"/>
                  <a:gd name="T3" fmla="*/ 3 h 57"/>
                  <a:gd name="T4" fmla="*/ 23 w 63"/>
                  <a:gd name="T5" fmla="*/ 44 h 57"/>
                  <a:gd name="T6" fmla="*/ 58 w 63"/>
                  <a:gd name="T7" fmla="*/ 47 h 57"/>
                  <a:gd name="T8" fmla="*/ 45 w 63"/>
                  <a:gd name="T9" fmla="*/ 13 h 57"/>
                </a:gdLst>
                <a:ahLst/>
                <a:cxnLst>
                  <a:cxn ang="0">
                    <a:pos x="T0" y="T1"/>
                  </a:cxn>
                  <a:cxn ang="0">
                    <a:pos x="T2" y="T3"/>
                  </a:cxn>
                  <a:cxn ang="0">
                    <a:pos x="T4" y="T5"/>
                  </a:cxn>
                  <a:cxn ang="0">
                    <a:pos x="T6" y="T7"/>
                  </a:cxn>
                  <a:cxn ang="0">
                    <a:pos x="T8" y="T9"/>
                  </a:cxn>
                </a:cxnLst>
                <a:rect l="0" t="0" r="r" b="b"/>
                <a:pathLst>
                  <a:path w="63" h="57">
                    <a:moveTo>
                      <a:pt x="45" y="13"/>
                    </a:moveTo>
                    <a:cubicBezTo>
                      <a:pt x="28" y="0"/>
                      <a:pt x="0" y="3"/>
                      <a:pt x="0" y="3"/>
                    </a:cubicBezTo>
                    <a:cubicBezTo>
                      <a:pt x="0" y="3"/>
                      <a:pt x="5" y="31"/>
                      <a:pt x="23" y="44"/>
                    </a:cubicBezTo>
                    <a:cubicBezTo>
                      <a:pt x="40" y="57"/>
                      <a:pt x="58" y="47"/>
                      <a:pt x="58" y="47"/>
                    </a:cubicBezTo>
                    <a:cubicBezTo>
                      <a:pt x="58" y="47"/>
                      <a:pt x="63" y="27"/>
                      <a:pt x="45" y="13"/>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8"/>
              <p:cNvSpPr/>
              <p:nvPr/>
            </p:nvSpPr>
            <p:spPr bwMode="auto">
              <a:xfrm>
                <a:off x="3493" y="2140"/>
                <a:ext cx="118" cy="96"/>
              </a:xfrm>
              <a:custGeom>
                <a:avLst/>
                <a:gdLst>
                  <a:gd name="T0" fmla="*/ 15 w 51"/>
                  <a:gd name="T1" fmla="*/ 8 h 41"/>
                  <a:gd name="T2" fmla="*/ 1 w 51"/>
                  <a:gd name="T3" fmla="*/ 31 h 41"/>
                  <a:gd name="T4" fmla="*/ 28 w 51"/>
                  <a:gd name="T5" fmla="*/ 33 h 41"/>
                  <a:gd name="T6" fmla="*/ 51 w 51"/>
                  <a:gd name="T7" fmla="*/ 5 h 41"/>
                  <a:gd name="T8" fmla="*/ 15 w 51"/>
                  <a:gd name="T9" fmla="*/ 8 h 41"/>
                </a:gdLst>
                <a:ahLst/>
                <a:cxnLst>
                  <a:cxn ang="0">
                    <a:pos x="T0" y="T1"/>
                  </a:cxn>
                  <a:cxn ang="0">
                    <a:pos x="T2" y="T3"/>
                  </a:cxn>
                  <a:cxn ang="0">
                    <a:pos x="T4" y="T5"/>
                  </a:cxn>
                  <a:cxn ang="0">
                    <a:pos x="T6" y="T7"/>
                  </a:cxn>
                  <a:cxn ang="0">
                    <a:pos x="T8" y="T9"/>
                  </a:cxn>
                </a:cxnLst>
                <a:rect l="0" t="0" r="r" b="b"/>
                <a:pathLst>
                  <a:path w="51" h="41">
                    <a:moveTo>
                      <a:pt x="15" y="8"/>
                    </a:moveTo>
                    <a:cubicBezTo>
                      <a:pt x="0" y="15"/>
                      <a:pt x="1" y="31"/>
                      <a:pt x="1" y="31"/>
                    </a:cubicBezTo>
                    <a:cubicBezTo>
                      <a:pt x="1" y="31"/>
                      <a:pt x="14" y="41"/>
                      <a:pt x="28" y="33"/>
                    </a:cubicBezTo>
                    <a:cubicBezTo>
                      <a:pt x="43" y="26"/>
                      <a:pt x="51" y="5"/>
                      <a:pt x="51" y="5"/>
                    </a:cubicBezTo>
                    <a:cubicBezTo>
                      <a:pt x="51" y="5"/>
                      <a:pt x="30" y="0"/>
                      <a:pt x="15" y="8"/>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Rectangle 19"/>
              <p:cNvSpPr>
                <a:spLocks noChangeArrowheads="1"/>
              </p:cNvSpPr>
              <p:nvPr/>
            </p:nvSpPr>
            <p:spPr bwMode="auto">
              <a:xfrm>
                <a:off x="3493" y="2019"/>
                <a:ext cx="12" cy="407"/>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5" name="Freeform 20"/>
              <p:cNvSpPr/>
              <p:nvPr/>
            </p:nvSpPr>
            <p:spPr bwMode="auto">
              <a:xfrm>
                <a:off x="3353" y="1831"/>
                <a:ext cx="292" cy="228"/>
              </a:xfrm>
              <a:custGeom>
                <a:avLst/>
                <a:gdLst>
                  <a:gd name="T0" fmla="*/ 121 w 127"/>
                  <a:gd name="T1" fmla="*/ 27 h 98"/>
                  <a:gd name="T2" fmla="*/ 92 w 127"/>
                  <a:gd name="T3" fmla="*/ 42 h 98"/>
                  <a:gd name="T4" fmla="*/ 63 w 127"/>
                  <a:gd name="T5" fmla="*/ 0 h 98"/>
                  <a:gd name="T6" fmla="*/ 35 w 127"/>
                  <a:gd name="T7" fmla="*/ 42 h 98"/>
                  <a:gd name="T8" fmla="*/ 6 w 127"/>
                  <a:gd name="T9" fmla="*/ 27 h 98"/>
                  <a:gd name="T10" fmla="*/ 63 w 127"/>
                  <a:gd name="T11" fmla="*/ 98 h 98"/>
                  <a:gd name="T12" fmla="*/ 121 w 127"/>
                  <a:gd name="T13" fmla="*/ 27 h 98"/>
                </a:gdLst>
                <a:ahLst/>
                <a:cxnLst>
                  <a:cxn ang="0">
                    <a:pos x="T0" y="T1"/>
                  </a:cxn>
                  <a:cxn ang="0">
                    <a:pos x="T2" y="T3"/>
                  </a:cxn>
                  <a:cxn ang="0">
                    <a:pos x="T4" y="T5"/>
                  </a:cxn>
                  <a:cxn ang="0">
                    <a:pos x="T6" y="T7"/>
                  </a:cxn>
                  <a:cxn ang="0">
                    <a:pos x="T8" y="T9"/>
                  </a:cxn>
                  <a:cxn ang="0">
                    <a:pos x="T10" y="T11"/>
                  </a:cxn>
                  <a:cxn ang="0">
                    <a:pos x="T12" y="T13"/>
                  </a:cxn>
                </a:cxnLst>
                <a:rect l="0" t="0" r="r" b="b"/>
                <a:pathLst>
                  <a:path w="127" h="98">
                    <a:moveTo>
                      <a:pt x="121" y="27"/>
                    </a:moveTo>
                    <a:cubicBezTo>
                      <a:pt x="92" y="42"/>
                      <a:pt x="92" y="42"/>
                      <a:pt x="92" y="42"/>
                    </a:cubicBezTo>
                    <a:cubicBezTo>
                      <a:pt x="63" y="0"/>
                      <a:pt x="63" y="0"/>
                      <a:pt x="63" y="0"/>
                    </a:cubicBezTo>
                    <a:cubicBezTo>
                      <a:pt x="35" y="42"/>
                      <a:pt x="35" y="42"/>
                      <a:pt x="35" y="42"/>
                    </a:cubicBezTo>
                    <a:cubicBezTo>
                      <a:pt x="6" y="27"/>
                      <a:pt x="6" y="27"/>
                      <a:pt x="6" y="27"/>
                    </a:cubicBezTo>
                    <a:cubicBezTo>
                      <a:pt x="6" y="27"/>
                      <a:pt x="0" y="98"/>
                      <a:pt x="63" y="98"/>
                    </a:cubicBezTo>
                    <a:cubicBezTo>
                      <a:pt x="127" y="98"/>
                      <a:pt x="121" y="27"/>
                      <a:pt x="121" y="27"/>
                    </a:cubicBezTo>
                  </a:path>
                </a:pathLst>
              </a:custGeom>
              <a:solidFill>
                <a:srgbClr val="FF70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1"/>
              <p:cNvSpPr/>
              <p:nvPr/>
            </p:nvSpPr>
            <p:spPr bwMode="auto">
              <a:xfrm>
                <a:off x="6641" y="2108"/>
                <a:ext cx="136" cy="125"/>
              </a:xfrm>
              <a:custGeom>
                <a:avLst/>
                <a:gdLst>
                  <a:gd name="T0" fmla="*/ 43 w 59"/>
                  <a:gd name="T1" fmla="*/ 13 h 54"/>
                  <a:gd name="T2" fmla="*/ 0 w 59"/>
                  <a:gd name="T3" fmla="*/ 3 h 54"/>
                  <a:gd name="T4" fmla="*/ 21 w 59"/>
                  <a:gd name="T5" fmla="*/ 41 h 54"/>
                  <a:gd name="T6" fmla="*/ 55 w 59"/>
                  <a:gd name="T7" fmla="*/ 44 h 54"/>
                  <a:gd name="T8" fmla="*/ 43 w 59"/>
                  <a:gd name="T9" fmla="*/ 13 h 54"/>
                </a:gdLst>
                <a:ahLst/>
                <a:cxnLst>
                  <a:cxn ang="0">
                    <a:pos x="T0" y="T1"/>
                  </a:cxn>
                  <a:cxn ang="0">
                    <a:pos x="T2" y="T3"/>
                  </a:cxn>
                  <a:cxn ang="0">
                    <a:pos x="T4" y="T5"/>
                  </a:cxn>
                  <a:cxn ang="0">
                    <a:pos x="T6" y="T7"/>
                  </a:cxn>
                  <a:cxn ang="0">
                    <a:pos x="T8" y="T9"/>
                  </a:cxn>
                </a:cxnLst>
                <a:rect l="0" t="0" r="r" b="b"/>
                <a:pathLst>
                  <a:path w="59" h="54">
                    <a:moveTo>
                      <a:pt x="43" y="13"/>
                    </a:moveTo>
                    <a:cubicBezTo>
                      <a:pt x="26" y="0"/>
                      <a:pt x="0" y="3"/>
                      <a:pt x="0" y="3"/>
                    </a:cubicBezTo>
                    <a:cubicBezTo>
                      <a:pt x="0" y="3"/>
                      <a:pt x="5" y="29"/>
                      <a:pt x="21" y="41"/>
                    </a:cubicBezTo>
                    <a:cubicBezTo>
                      <a:pt x="38" y="54"/>
                      <a:pt x="55" y="44"/>
                      <a:pt x="55" y="44"/>
                    </a:cubicBezTo>
                    <a:cubicBezTo>
                      <a:pt x="55" y="44"/>
                      <a:pt x="59"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2"/>
              <p:cNvSpPr/>
              <p:nvPr/>
            </p:nvSpPr>
            <p:spPr bwMode="auto">
              <a:xfrm>
                <a:off x="6765" y="2159"/>
                <a:ext cx="108" cy="88"/>
              </a:xfrm>
              <a:custGeom>
                <a:avLst/>
                <a:gdLst>
                  <a:gd name="T0" fmla="*/ 14 w 47"/>
                  <a:gd name="T1" fmla="*/ 7 h 38"/>
                  <a:gd name="T2" fmla="*/ 1 w 47"/>
                  <a:gd name="T3" fmla="*/ 29 h 38"/>
                  <a:gd name="T4" fmla="*/ 26 w 47"/>
                  <a:gd name="T5" fmla="*/ 31 h 38"/>
                  <a:gd name="T6" fmla="*/ 47 w 47"/>
                  <a:gd name="T7" fmla="*/ 5 h 38"/>
                  <a:gd name="T8" fmla="*/ 14 w 47"/>
                  <a:gd name="T9" fmla="*/ 7 h 38"/>
                </a:gdLst>
                <a:ahLst/>
                <a:cxnLst>
                  <a:cxn ang="0">
                    <a:pos x="T0" y="T1"/>
                  </a:cxn>
                  <a:cxn ang="0">
                    <a:pos x="T2" y="T3"/>
                  </a:cxn>
                  <a:cxn ang="0">
                    <a:pos x="T4" y="T5"/>
                  </a:cxn>
                  <a:cxn ang="0">
                    <a:pos x="T6" y="T7"/>
                  </a:cxn>
                  <a:cxn ang="0">
                    <a:pos x="T8" y="T9"/>
                  </a:cxn>
                </a:cxnLst>
                <a:rect l="0" t="0" r="r" b="b"/>
                <a:pathLst>
                  <a:path w="47" h="38">
                    <a:moveTo>
                      <a:pt x="14" y="7"/>
                    </a:moveTo>
                    <a:cubicBezTo>
                      <a:pt x="0" y="14"/>
                      <a:pt x="1" y="29"/>
                      <a:pt x="1" y="29"/>
                    </a:cubicBezTo>
                    <a:cubicBezTo>
                      <a:pt x="1" y="29"/>
                      <a:pt x="12" y="38"/>
                      <a:pt x="26" y="31"/>
                    </a:cubicBezTo>
                    <a:cubicBezTo>
                      <a:pt x="40" y="24"/>
                      <a:pt x="47" y="5"/>
                      <a:pt x="47" y="5"/>
                    </a:cubicBezTo>
                    <a:cubicBezTo>
                      <a:pt x="47"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Rectangle 23"/>
              <p:cNvSpPr>
                <a:spLocks noChangeArrowheads="1"/>
              </p:cNvSpPr>
              <p:nvPr/>
            </p:nvSpPr>
            <p:spPr bwMode="auto">
              <a:xfrm>
                <a:off x="6763" y="2043"/>
                <a:ext cx="11" cy="3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9" name="Freeform 24"/>
              <p:cNvSpPr/>
              <p:nvPr/>
            </p:nvSpPr>
            <p:spPr bwMode="auto">
              <a:xfrm>
                <a:off x="6631" y="1868"/>
                <a:ext cx="277" cy="212"/>
              </a:xfrm>
              <a:custGeom>
                <a:avLst/>
                <a:gdLst>
                  <a:gd name="T0" fmla="*/ 113 w 120"/>
                  <a:gd name="T1" fmla="*/ 25 h 91"/>
                  <a:gd name="T2" fmla="*/ 87 w 120"/>
                  <a:gd name="T3" fmla="*/ 39 h 91"/>
                  <a:gd name="T4" fmla="*/ 60 w 120"/>
                  <a:gd name="T5" fmla="*/ 0 h 91"/>
                  <a:gd name="T6" fmla="*/ 33 w 120"/>
                  <a:gd name="T7" fmla="*/ 39 h 91"/>
                  <a:gd name="T8" fmla="*/ 6 w 120"/>
                  <a:gd name="T9" fmla="*/ 25 h 91"/>
                  <a:gd name="T10" fmla="*/ 60 w 120"/>
                  <a:gd name="T11" fmla="*/ 91 h 91"/>
                  <a:gd name="T12" fmla="*/ 113 w 120"/>
                  <a:gd name="T13" fmla="*/ 25 h 91"/>
                </a:gdLst>
                <a:ahLst/>
                <a:cxnLst>
                  <a:cxn ang="0">
                    <a:pos x="T0" y="T1"/>
                  </a:cxn>
                  <a:cxn ang="0">
                    <a:pos x="T2" y="T3"/>
                  </a:cxn>
                  <a:cxn ang="0">
                    <a:pos x="T4" y="T5"/>
                  </a:cxn>
                  <a:cxn ang="0">
                    <a:pos x="T6" y="T7"/>
                  </a:cxn>
                  <a:cxn ang="0">
                    <a:pos x="T8" y="T9"/>
                  </a:cxn>
                  <a:cxn ang="0">
                    <a:pos x="T10" y="T11"/>
                  </a:cxn>
                  <a:cxn ang="0">
                    <a:pos x="T12" y="T13"/>
                  </a:cxn>
                </a:cxnLst>
                <a:rect l="0" t="0" r="r" b="b"/>
                <a:pathLst>
                  <a:path w="120" h="91">
                    <a:moveTo>
                      <a:pt x="113" y="25"/>
                    </a:moveTo>
                    <a:cubicBezTo>
                      <a:pt x="87" y="39"/>
                      <a:pt x="87" y="39"/>
                      <a:pt x="87" y="39"/>
                    </a:cubicBezTo>
                    <a:cubicBezTo>
                      <a:pt x="60" y="0"/>
                      <a:pt x="60" y="0"/>
                      <a:pt x="60" y="0"/>
                    </a:cubicBezTo>
                    <a:cubicBezTo>
                      <a:pt x="33" y="39"/>
                      <a:pt x="33" y="39"/>
                      <a:pt x="33" y="39"/>
                    </a:cubicBezTo>
                    <a:cubicBezTo>
                      <a:pt x="6" y="25"/>
                      <a:pt x="6" y="25"/>
                      <a:pt x="6" y="25"/>
                    </a:cubicBezTo>
                    <a:cubicBezTo>
                      <a:pt x="6" y="25"/>
                      <a:pt x="0" y="91"/>
                      <a:pt x="60" y="91"/>
                    </a:cubicBezTo>
                    <a:cubicBezTo>
                      <a:pt x="120" y="91"/>
                      <a:pt x="113" y="25"/>
                      <a:pt x="113" y="25"/>
                    </a:cubicBezTo>
                  </a:path>
                </a:pathLst>
              </a:custGeom>
              <a:solidFill>
                <a:srgbClr val="FF70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Rectangle 25"/>
              <p:cNvSpPr>
                <a:spLocks noChangeArrowheads="1"/>
              </p:cNvSpPr>
              <p:nvPr/>
            </p:nvSpPr>
            <p:spPr bwMode="auto">
              <a:xfrm>
                <a:off x="2984" y="2154"/>
                <a:ext cx="14" cy="298"/>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1" name="Oval 26"/>
              <p:cNvSpPr>
                <a:spLocks noChangeArrowheads="1"/>
              </p:cNvSpPr>
              <p:nvPr/>
            </p:nvSpPr>
            <p:spPr bwMode="auto">
              <a:xfrm>
                <a:off x="2942" y="1964"/>
                <a:ext cx="97" cy="190"/>
              </a:xfrm>
              <a:prstGeom prst="ellipse">
                <a:avLst/>
              </a:pr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27"/>
              <p:cNvSpPr/>
              <p:nvPr/>
            </p:nvSpPr>
            <p:spPr bwMode="auto">
              <a:xfrm>
                <a:off x="2839" y="2061"/>
                <a:ext cx="163" cy="149"/>
              </a:xfrm>
              <a:custGeom>
                <a:avLst/>
                <a:gdLst>
                  <a:gd name="T0" fmla="*/ 0 w 71"/>
                  <a:gd name="T1" fmla="*/ 3 h 64"/>
                  <a:gd name="T2" fmla="*/ 25 w 71"/>
                  <a:gd name="T3" fmla="*/ 49 h 64"/>
                  <a:gd name="T4" fmla="*/ 65 w 71"/>
                  <a:gd name="T5" fmla="*/ 52 h 64"/>
                  <a:gd name="T6" fmla="*/ 51 w 71"/>
                  <a:gd name="T7" fmla="*/ 15 h 64"/>
                  <a:gd name="T8" fmla="*/ 0 w 71"/>
                  <a:gd name="T9" fmla="*/ 3 h 64"/>
                </a:gdLst>
                <a:ahLst/>
                <a:cxnLst>
                  <a:cxn ang="0">
                    <a:pos x="T0" y="T1"/>
                  </a:cxn>
                  <a:cxn ang="0">
                    <a:pos x="T2" y="T3"/>
                  </a:cxn>
                  <a:cxn ang="0">
                    <a:pos x="T4" y="T5"/>
                  </a:cxn>
                  <a:cxn ang="0">
                    <a:pos x="T6" y="T7"/>
                  </a:cxn>
                  <a:cxn ang="0">
                    <a:pos x="T8" y="T9"/>
                  </a:cxn>
                </a:cxnLst>
                <a:rect l="0" t="0" r="r" b="b"/>
                <a:pathLst>
                  <a:path w="71" h="64">
                    <a:moveTo>
                      <a:pt x="0" y="3"/>
                    </a:moveTo>
                    <a:cubicBezTo>
                      <a:pt x="0" y="3"/>
                      <a:pt x="6" y="34"/>
                      <a:pt x="25" y="49"/>
                    </a:cubicBezTo>
                    <a:cubicBezTo>
                      <a:pt x="45" y="64"/>
                      <a:pt x="65" y="52"/>
                      <a:pt x="65" y="52"/>
                    </a:cubicBezTo>
                    <a:cubicBezTo>
                      <a:pt x="65" y="52"/>
                      <a:pt x="71" y="30"/>
                      <a:pt x="51" y="15"/>
                    </a:cubicBezTo>
                    <a:cubicBezTo>
                      <a:pt x="31" y="0"/>
                      <a:pt x="0" y="3"/>
                      <a:pt x="0" y="3"/>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28"/>
              <p:cNvSpPr/>
              <p:nvPr/>
            </p:nvSpPr>
            <p:spPr bwMode="auto">
              <a:xfrm>
                <a:off x="2979" y="2061"/>
                <a:ext cx="164" cy="149"/>
              </a:xfrm>
              <a:custGeom>
                <a:avLst/>
                <a:gdLst>
                  <a:gd name="T0" fmla="*/ 71 w 71"/>
                  <a:gd name="T1" fmla="*/ 3 h 64"/>
                  <a:gd name="T2" fmla="*/ 46 w 71"/>
                  <a:gd name="T3" fmla="*/ 49 h 64"/>
                  <a:gd name="T4" fmla="*/ 6 w 71"/>
                  <a:gd name="T5" fmla="*/ 52 h 64"/>
                  <a:gd name="T6" fmla="*/ 20 w 71"/>
                  <a:gd name="T7" fmla="*/ 15 h 64"/>
                  <a:gd name="T8" fmla="*/ 71 w 71"/>
                  <a:gd name="T9" fmla="*/ 3 h 64"/>
                </a:gdLst>
                <a:ahLst/>
                <a:cxnLst>
                  <a:cxn ang="0">
                    <a:pos x="T0" y="T1"/>
                  </a:cxn>
                  <a:cxn ang="0">
                    <a:pos x="T2" y="T3"/>
                  </a:cxn>
                  <a:cxn ang="0">
                    <a:pos x="T4" y="T5"/>
                  </a:cxn>
                  <a:cxn ang="0">
                    <a:pos x="T6" y="T7"/>
                  </a:cxn>
                  <a:cxn ang="0">
                    <a:pos x="T8" y="T9"/>
                  </a:cxn>
                </a:cxnLst>
                <a:rect l="0" t="0" r="r" b="b"/>
                <a:pathLst>
                  <a:path w="71" h="64">
                    <a:moveTo>
                      <a:pt x="71" y="3"/>
                    </a:moveTo>
                    <a:cubicBezTo>
                      <a:pt x="71" y="3"/>
                      <a:pt x="65" y="34"/>
                      <a:pt x="46" y="49"/>
                    </a:cubicBezTo>
                    <a:cubicBezTo>
                      <a:pt x="26" y="64"/>
                      <a:pt x="6" y="52"/>
                      <a:pt x="6" y="52"/>
                    </a:cubicBezTo>
                    <a:cubicBezTo>
                      <a:pt x="6" y="52"/>
                      <a:pt x="0" y="30"/>
                      <a:pt x="20" y="15"/>
                    </a:cubicBezTo>
                    <a:cubicBezTo>
                      <a:pt x="40" y="0"/>
                      <a:pt x="71" y="3"/>
                      <a:pt x="71" y="3"/>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Rectangle 29"/>
              <p:cNvSpPr>
                <a:spLocks noChangeArrowheads="1"/>
              </p:cNvSpPr>
              <p:nvPr/>
            </p:nvSpPr>
            <p:spPr bwMode="auto">
              <a:xfrm>
                <a:off x="6348" y="2110"/>
                <a:ext cx="12" cy="314"/>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5" name="Oval 30"/>
              <p:cNvSpPr>
                <a:spLocks noChangeArrowheads="1"/>
              </p:cNvSpPr>
              <p:nvPr/>
            </p:nvSpPr>
            <p:spPr bwMode="auto">
              <a:xfrm>
                <a:off x="6302" y="1908"/>
                <a:ext cx="104" cy="202"/>
              </a:xfrm>
              <a:prstGeom prst="ellipse">
                <a:avLst/>
              </a:pr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31"/>
              <p:cNvSpPr/>
              <p:nvPr/>
            </p:nvSpPr>
            <p:spPr bwMode="auto">
              <a:xfrm>
                <a:off x="6191" y="2012"/>
                <a:ext cx="173" cy="156"/>
              </a:xfrm>
              <a:custGeom>
                <a:avLst/>
                <a:gdLst>
                  <a:gd name="T0" fmla="*/ 0 w 75"/>
                  <a:gd name="T1" fmla="*/ 3 h 67"/>
                  <a:gd name="T2" fmla="*/ 28 w 75"/>
                  <a:gd name="T3" fmla="*/ 51 h 67"/>
                  <a:gd name="T4" fmla="*/ 70 w 75"/>
                  <a:gd name="T5" fmla="*/ 55 h 67"/>
                  <a:gd name="T6" fmla="*/ 55 w 75"/>
                  <a:gd name="T7" fmla="*/ 15 h 67"/>
                  <a:gd name="T8" fmla="*/ 0 w 75"/>
                  <a:gd name="T9" fmla="*/ 3 h 67"/>
                </a:gdLst>
                <a:ahLst/>
                <a:cxnLst>
                  <a:cxn ang="0">
                    <a:pos x="T0" y="T1"/>
                  </a:cxn>
                  <a:cxn ang="0">
                    <a:pos x="T2" y="T3"/>
                  </a:cxn>
                  <a:cxn ang="0">
                    <a:pos x="T4" y="T5"/>
                  </a:cxn>
                  <a:cxn ang="0">
                    <a:pos x="T6" y="T7"/>
                  </a:cxn>
                  <a:cxn ang="0">
                    <a:pos x="T8" y="T9"/>
                  </a:cxn>
                </a:cxnLst>
                <a:rect l="0" t="0" r="r" b="b"/>
                <a:pathLst>
                  <a:path w="75" h="67">
                    <a:moveTo>
                      <a:pt x="0" y="3"/>
                    </a:moveTo>
                    <a:cubicBezTo>
                      <a:pt x="0" y="3"/>
                      <a:pt x="7" y="36"/>
                      <a:pt x="28" y="51"/>
                    </a:cubicBezTo>
                    <a:cubicBezTo>
                      <a:pt x="48" y="67"/>
                      <a:pt x="70" y="55"/>
                      <a:pt x="70" y="55"/>
                    </a:cubicBezTo>
                    <a:cubicBezTo>
                      <a:pt x="70" y="55"/>
                      <a:pt x="75" y="31"/>
                      <a:pt x="55" y="15"/>
                    </a:cubicBezTo>
                    <a:cubicBezTo>
                      <a:pt x="34" y="0"/>
                      <a:pt x="0" y="3"/>
                      <a:pt x="0" y="3"/>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32"/>
              <p:cNvSpPr/>
              <p:nvPr/>
            </p:nvSpPr>
            <p:spPr bwMode="auto">
              <a:xfrm>
                <a:off x="6341" y="2012"/>
                <a:ext cx="175" cy="156"/>
              </a:xfrm>
              <a:custGeom>
                <a:avLst/>
                <a:gdLst>
                  <a:gd name="T0" fmla="*/ 76 w 76"/>
                  <a:gd name="T1" fmla="*/ 3 h 67"/>
                  <a:gd name="T2" fmla="*/ 48 w 76"/>
                  <a:gd name="T3" fmla="*/ 51 h 67"/>
                  <a:gd name="T4" fmla="*/ 6 w 76"/>
                  <a:gd name="T5" fmla="*/ 55 h 67"/>
                  <a:gd name="T6" fmla="*/ 21 w 76"/>
                  <a:gd name="T7" fmla="*/ 15 h 67"/>
                  <a:gd name="T8" fmla="*/ 76 w 76"/>
                  <a:gd name="T9" fmla="*/ 3 h 67"/>
                </a:gdLst>
                <a:ahLst/>
                <a:cxnLst>
                  <a:cxn ang="0">
                    <a:pos x="T0" y="T1"/>
                  </a:cxn>
                  <a:cxn ang="0">
                    <a:pos x="T2" y="T3"/>
                  </a:cxn>
                  <a:cxn ang="0">
                    <a:pos x="T4" y="T5"/>
                  </a:cxn>
                  <a:cxn ang="0">
                    <a:pos x="T6" y="T7"/>
                  </a:cxn>
                  <a:cxn ang="0">
                    <a:pos x="T8" y="T9"/>
                  </a:cxn>
                </a:cxnLst>
                <a:rect l="0" t="0" r="r" b="b"/>
                <a:pathLst>
                  <a:path w="76" h="67">
                    <a:moveTo>
                      <a:pt x="76" y="3"/>
                    </a:moveTo>
                    <a:cubicBezTo>
                      <a:pt x="76" y="3"/>
                      <a:pt x="69" y="36"/>
                      <a:pt x="48" y="51"/>
                    </a:cubicBezTo>
                    <a:cubicBezTo>
                      <a:pt x="27" y="67"/>
                      <a:pt x="6" y="55"/>
                      <a:pt x="6" y="55"/>
                    </a:cubicBezTo>
                    <a:cubicBezTo>
                      <a:pt x="6" y="55"/>
                      <a:pt x="0" y="31"/>
                      <a:pt x="21" y="15"/>
                    </a:cubicBezTo>
                    <a:cubicBezTo>
                      <a:pt x="42" y="0"/>
                      <a:pt x="76" y="3"/>
                      <a:pt x="76" y="3"/>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Rectangle 33"/>
              <p:cNvSpPr>
                <a:spLocks noChangeArrowheads="1"/>
              </p:cNvSpPr>
              <p:nvPr/>
            </p:nvSpPr>
            <p:spPr bwMode="auto">
              <a:xfrm>
                <a:off x="7106" y="2154"/>
                <a:ext cx="16" cy="365"/>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9" name="Oval 34"/>
              <p:cNvSpPr>
                <a:spLocks noChangeArrowheads="1"/>
              </p:cNvSpPr>
              <p:nvPr/>
            </p:nvSpPr>
            <p:spPr bwMode="auto">
              <a:xfrm>
                <a:off x="7053" y="1922"/>
                <a:ext cx="120" cy="232"/>
              </a:xfrm>
              <a:prstGeom prst="ellipse">
                <a:avLst/>
              </a:pr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35"/>
              <p:cNvSpPr/>
              <p:nvPr/>
            </p:nvSpPr>
            <p:spPr bwMode="auto">
              <a:xfrm>
                <a:off x="6926" y="2040"/>
                <a:ext cx="201" cy="182"/>
              </a:xfrm>
              <a:custGeom>
                <a:avLst/>
                <a:gdLst>
                  <a:gd name="T0" fmla="*/ 0 w 87"/>
                  <a:gd name="T1" fmla="*/ 4 h 78"/>
                  <a:gd name="T2" fmla="*/ 32 w 87"/>
                  <a:gd name="T3" fmla="*/ 60 h 78"/>
                  <a:gd name="T4" fmla="*/ 80 w 87"/>
                  <a:gd name="T5" fmla="*/ 64 h 78"/>
                  <a:gd name="T6" fmla="*/ 63 w 87"/>
                  <a:gd name="T7" fmla="*/ 18 h 78"/>
                  <a:gd name="T8" fmla="*/ 0 w 87"/>
                  <a:gd name="T9" fmla="*/ 4 h 78"/>
                </a:gdLst>
                <a:ahLst/>
                <a:cxnLst>
                  <a:cxn ang="0">
                    <a:pos x="T0" y="T1"/>
                  </a:cxn>
                  <a:cxn ang="0">
                    <a:pos x="T2" y="T3"/>
                  </a:cxn>
                  <a:cxn ang="0">
                    <a:pos x="T4" y="T5"/>
                  </a:cxn>
                  <a:cxn ang="0">
                    <a:pos x="T6" y="T7"/>
                  </a:cxn>
                  <a:cxn ang="0">
                    <a:pos x="T8" y="T9"/>
                  </a:cxn>
                </a:cxnLst>
                <a:rect l="0" t="0" r="r" b="b"/>
                <a:pathLst>
                  <a:path w="87" h="78">
                    <a:moveTo>
                      <a:pt x="0" y="4"/>
                    </a:moveTo>
                    <a:cubicBezTo>
                      <a:pt x="0" y="4"/>
                      <a:pt x="7" y="42"/>
                      <a:pt x="32" y="60"/>
                    </a:cubicBezTo>
                    <a:cubicBezTo>
                      <a:pt x="56" y="78"/>
                      <a:pt x="80" y="64"/>
                      <a:pt x="80" y="64"/>
                    </a:cubicBezTo>
                    <a:cubicBezTo>
                      <a:pt x="80" y="64"/>
                      <a:pt x="87" y="37"/>
                      <a:pt x="63" y="18"/>
                    </a:cubicBezTo>
                    <a:cubicBezTo>
                      <a:pt x="39" y="0"/>
                      <a:pt x="0" y="4"/>
                      <a:pt x="0" y="4"/>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36"/>
              <p:cNvSpPr/>
              <p:nvPr/>
            </p:nvSpPr>
            <p:spPr bwMode="auto">
              <a:xfrm>
                <a:off x="7099" y="2040"/>
                <a:ext cx="201" cy="182"/>
              </a:xfrm>
              <a:custGeom>
                <a:avLst/>
                <a:gdLst>
                  <a:gd name="T0" fmla="*/ 87 w 87"/>
                  <a:gd name="T1" fmla="*/ 4 h 78"/>
                  <a:gd name="T2" fmla="*/ 56 w 87"/>
                  <a:gd name="T3" fmla="*/ 60 h 78"/>
                  <a:gd name="T4" fmla="*/ 7 w 87"/>
                  <a:gd name="T5" fmla="*/ 64 h 78"/>
                  <a:gd name="T6" fmla="*/ 25 w 87"/>
                  <a:gd name="T7" fmla="*/ 18 h 78"/>
                  <a:gd name="T8" fmla="*/ 87 w 87"/>
                  <a:gd name="T9" fmla="*/ 4 h 78"/>
                </a:gdLst>
                <a:ahLst/>
                <a:cxnLst>
                  <a:cxn ang="0">
                    <a:pos x="T0" y="T1"/>
                  </a:cxn>
                  <a:cxn ang="0">
                    <a:pos x="T2" y="T3"/>
                  </a:cxn>
                  <a:cxn ang="0">
                    <a:pos x="T4" y="T5"/>
                  </a:cxn>
                  <a:cxn ang="0">
                    <a:pos x="T6" y="T7"/>
                  </a:cxn>
                  <a:cxn ang="0">
                    <a:pos x="T8" y="T9"/>
                  </a:cxn>
                </a:cxnLst>
                <a:rect l="0" t="0" r="r" b="b"/>
                <a:pathLst>
                  <a:path w="87" h="78">
                    <a:moveTo>
                      <a:pt x="87" y="4"/>
                    </a:moveTo>
                    <a:cubicBezTo>
                      <a:pt x="87" y="4"/>
                      <a:pt x="80" y="42"/>
                      <a:pt x="56" y="60"/>
                    </a:cubicBezTo>
                    <a:cubicBezTo>
                      <a:pt x="32" y="78"/>
                      <a:pt x="7" y="64"/>
                      <a:pt x="7" y="64"/>
                    </a:cubicBezTo>
                    <a:cubicBezTo>
                      <a:pt x="7" y="64"/>
                      <a:pt x="0" y="37"/>
                      <a:pt x="25" y="18"/>
                    </a:cubicBezTo>
                    <a:cubicBezTo>
                      <a:pt x="49" y="0"/>
                      <a:pt x="87" y="4"/>
                      <a:pt x="87" y="4"/>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Rectangle 37"/>
              <p:cNvSpPr>
                <a:spLocks noChangeArrowheads="1"/>
              </p:cNvSpPr>
              <p:nvPr/>
            </p:nvSpPr>
            <p:spPr bwMode="auto">
              <a:xfrm>
                <a:off x="1468" y="1971"/>
                <a:ext cx="14" cy="4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3" name="Oval 38"/>
              <p:cNvSpPr>
                <a:spLocks noChangeArrowheads="1"/>
              </p:cNvSpPr>
              <p:nvPr/>
            </p:nvSpPr>
            <p:spPr bwMode="auto">
              <a:xfrm>
                <a:off x="1387" y="1817"/>
                <a:ext cx="177" cy="202"/>
              </a:xfrm>
              <a:prstGeom prst="ellipse">
                <a:avLst/>
              </a:pr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39"/>
              <p:cNvSpPr/>
              <p:nvPr/>
            </p:nvSpPr>
            <p:spPr bwMode="auto">
              <a:xfrm>
                <a:off x="1389" y="2043"/>
                <a:ext cx="90" cy="76"/>
              </a:xfrm>
              <a:custGeom>
                <a:avLst/>
                <a:gdLst>
                  <a:gd name="T0" fmla="*/ 90 w 90"/>
                  <a:gd name="T1" fmla="*/ 69 h 76"/>
                  <a:gd name="T2" fmla="*/ 83 w 90"/>
                  <a:gd name="T3" fmla="*/ 76 h 76"/>
                  <a:gd name="T4" fmla="*/ 0 w 90"/>
                  <a:gd name="T5" fmla="*/ 7 h 76"/>
                  <a:gd name="T6" fmla="*/ 7 w 90"/>
                  <a:gd name="T7" fmla="*/ 0 h 76"/>
                  <a:gd name="T8" fmla="*/ 90 w 90"/>
                  <a:gd name="T9" fmla="*/ 69 h 76"/>
                </a:gdLst>
                <a:ahLst/>
                <a:cxnLst>
                  <a:cxn ang="0">
                    <a:pos x="T0" y="T1"/>
                  </a:cxn>
                  <a:cxn ang="0">
                    <a:pos x="T2" y="T3"/>
                  </a:cxn>
                  <a:cxn ang="0">
                    <a:pos x="T4" y="T5"/>
                  </a:cxn>
                  <a:cxn ang="0">
                    <a:pos x="T6" y="T7"/>
                  </a:cxn>
                  <a:cxn ang="0">
                    <a:pos x="T8" y="T9"/>
                  </a:cxn>
                </a:cxnLst>
                <a:rect l="0" t="0" r="r" b="b"/>
                <a:pathLst>
                  <a:path w="90" h="76">
                    <a:moveTo>
                      <a:pt x="90" y="69"/>
                    </a:moveTo>
                    <a:lnTo>
                      <a:pt x="83" y="76"/>
                    </a:lnTo>
                    <a:lnTo>
                      <a:pt x="0" y="7"/>
                    </a:lnTo>
                    <a:lnTo>
                      <a:pt x="7" y="0"/>
                    </a:lnTo>
                    <a:lnTo>
                      <a:pt x="90" y="69"/>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40"/>
              <p:cNvSpPr/>
              <p:nvPr/>
            </p:nvSpPr>
            <p:spPr bwMode="auto">
              <a:xfrm>
                <a:off x="1327" y="1982"/>
                <a:ext cx="111" cy="114"/>
              </a:xfrm>
              <a:custGeom>
                <a:avLst/>
                <a:gdLst>
                  <a:gd name="T0" fmla="*/ 2 w 48"/>
                  <a:gd name="T1" fmla="*/ 6 h 49"/>
                  <a:gd name="T2" fmla="*/ 12 w 48"/>
                  <a:gd name="T3" fmla="*/ 39 h 49"/>
                  <a:gd name="T4" fmla="*/ 39 w 48"/>
                  <a:gd name="T5" fmla="*/ 37 h 49"/>
                  <a:gd name="T6" fmla="*/ 36 w 48"/>
                  <a:gd name="T7" fmla="*/ 10 h 49"/>
                  <a:gd name="T8" fmla="*/ 2 w 48"/>
                  <a:gd name="T9" fmla="*/ 6 h 49"/>
                </a:gdLst>
                <a:ahLst/>
                <a:cxnLst>
                  <a:cxn ang="0">
                    <a:pos x="T0" y="T1"/>
                  </a:cxn>
                  <a:cxn ang="0">
                    <a:pos x="T2" y="T3"/>
                  </a:cxn>
                  <a:cxn ang="0">
                    <a:pos x="T4" y="T5"/>
                  </a:cxn>
                  <a:cxn ang="0">
                    <a:pos x="T6" y="T7"/>
                  </a:cxn>
                  <a:cxn ang="0">
                    <a:pos x="T8" y="T9"/>
                  </a:cxn>
                </a:cxnLst>
                <a:rect l="0" t="0" r="r" b="b"/>
                <a:pathLst>
                  <a:path w="48" h="49">
                    <a:moveTo>
                      <a:pt x="2" y="6"/>
                    </a:moveTo>
                    <a:cubicBezTo>
                      <a:pt x="2" y="6"/>
                      <a:pt x="0" y="30"/>
                      <a:pt x="12" y="39"/>
                    </a:cubicBezTo>
                    <a:cubicBezTo>
                      <a:pt x="23" y="49"/>
                      <a:pt x="39" y="37"/>
                      <a:pt x="39" y="37"/>
                    </a:cubicBezTo>
                    <a:cubicBezTo>
                      <a:pt x="39" y="37"/>
                      <a:pt x="48" y="19"/>
                      <a:pt x="36" y="10"/>
                    </a:cubicBezTo>
                    <a:cubicBezTo>
                      <a:pt x="25" y="0"/>
                      <a:pt x="2" y="6"/>
                      <a:pt x="2" y="6"/>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41"/>
              <p:cNvSpPr/>
              <p:nvPr/>
            </p:nvSpPr>
            <p:spPr bwMode="auto">
              <a:xfrm>
                <a:off x="1472" y="2043"/>
                <a:ext cx="90" cy="76"/>
              </a:xfrm>
              <a:custGeom>
                <a:avLst/>
                <a:gdLst>
                  <a:gd name="T0" fmla="*/ 0 w 90"/>
                  <a:gd name="T1" fmla="*/ 69 h 76"/>
                  <a:gd name="T2" fmla="*/ 7 w 90"/>
                  <a:gd name="T3" fmla="*/ 76 h 76"/>
                  <a:gd name="T4" fmla="*/ 90 w 90"/>
                  <a:gd name="T5" fmla="*/ 7 h 76"/>
                  <a:gd name="T6" fmla="*/ 83 w 90"/>
                  <a:gd name="T7" fmla="*/ 0 h 76"/>
                  <a:gd name="T8" fmla="*/ 0 w 90"/>
                  <a:gd name="T9" fmla="*/ 69 h 76"/>
                </a:gdLst>
                <a:ahLst/>
                <a:cxnLst>
                  <a:cxn ang="0">
                    <a:pos x="T0" y="T1"/>
                  </a:cxn>
                  <a:cxn ang="0">
                    <a:pos x="T2" y="T3"/>
                  </a:cxn>
                  <a:cxn ang="0">
                    <a:pos x="T4" y="T5"/>
                  </a:cxn>
                  <a:cxn ang="0">
                    <a:pos x="T6" y="T7"/>
                  </a:cxn>
                  <a:cxn ang="0">
                    <a:pos x="T8" y="T9"/>
                  </a:cxn>
                </a:cxnLst>
                <a:rect l="0" t="0" r="r" b="b"/>
                <a:pathLst>
                  <a:path w="90" h="76">
                    <a:moveTo>
                      <a:pt x="0" y="69"/>
                    </a:moveTo>
                    <a:lnTo>
                      <a:pt x="7" y="76"/>
                    </a:lnTo>
                    <a:lnTo>
                      <a:pt x="90" y="7"/>
                    </a:lnTo>
                    <a:lnTo>
                      <a:pt x="83" y="0"/>
                    </a:lnTo>
                    <a:lnTo>
                      <a:pt x="0" y="69"/>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42"/>
              <p:cNvSpPr/>
              <p:nvPr/>
            </p:nvSpPr>
            <p:spPr bwMode="auto">
              <a:xfrm>
                <a:off x="1514" y="1982"/>
                <a:ext cx="110" cy="114"/>
              </a:xfrm>
              <a:custGeom>
                <a:avLst/>
                <a:gdLst>
                  <a:gd name="T0" fmla="*/ 46 w 48"/>
                  <a:gd name="T1" fmla="*/ 6 h 49"/>
                  <a:gd name="T2" fmla="*/ 36 w 48"/>
                  <a:gd name="T3" fmla="*/ 39 h 49"/>
                  <a:gd name="T4" fmla="*/ 8 w 48"/>
                  <a:gd name="T5" fmla="*/ 37 h 49"/>
                  <a:gd name="T6" fmla="*/ 11 w 48"/>
                  <a:gd name="T7" fmla="*/ 10 h 49"/>
                  <a:gd name="T8" fmla="*/ 46 w 48"/>
                  <a:gd name="T9" fmla="*/ 6 h 49"/>
                </a:gdLst>
                <a:ahLst/>
                <a:cxnLst>
                  <a:cxn ang="0">
                    <a:pos x="T0" y="T1"/>
                  </a:cxn>
                  <a:cxn ang="0">
                    <a:pos x="T2" y="T3"/>
                  </a:cxn>
                  <a:cxn ang="0">
                    <a:pos x="T4" y="T5"/>
                  </a:cxn>
                  <a:cxn ang="0">
                    <a:pos x="T6" y="T7"/>
                  </a:cxn>
                  <a:cxn ang="0">
                    <a:pos x="T8" y="T9"/>
                  </a:cxn>
                </a:cxnLst>
                <a:rect l="0" t="0" r="r" b="b"/>
                <a:pathLst>
                  <a:path w="48" h="49">
                    <a:moveTo>
                      <a:pt x="46" y="6"/>
                    </a:moveTo>
                    <a:cubicBezTo>
                      <a:pt x="46" y="6"/>
                      <a:pt x="48" y="30"/>
                      <a:pt x="36" y="39"/>
                    </a:cubicBezTo>
                    <a:cubicBezTo>
                      <a:pt x="25" y="49"/>
                      <a:pt x="8" y="37"/>
                      <a:pt x="8" y="37"/>
                    </a:cubicBezTo>
                    <a:cubicBezTo>
                      <a:pt x="8" y="37"/>
                      <a:pt x="0" y="19"/>
                      <a:pt x="11" y="10"/>
                    </a:cubicBezTo>
                    <a:cubicBezTo>
                      <a:pt x="23" y="0"/>
                      <a:pt x="46" y="6"/>
                      <a:pt x="46" y="6"/>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43"/>
              <p:cNvSpPr/>
              <p:nvPr/>
            </p:nvSpPr>
            <p:spPr bwMode="auto">
              <a:xfrm>
                <a:off x="1389" y="2159"/>
                <a:ext cx="90" cy="79"/>
              </a:xfrm>
              <a:custGeom>
                <a:avLst/>
                <a:gdLst>
                  <a:gd name="T0" fmla="*/ 90 w 90"/>
                  <a:gd name="T1" fmla="*/ 70 h 79"/>
                  <a:gd name="T2" fmla="*/ 83 w 90"/>
                  <a:gd name="T3" fmla="*/ 79 h 79"/>
                  <a:gd name="T4" fmla="*/ 0 w 90"/>
                  <a:gd name="T5" fmla="*/ 9 h 79"/>
                  <a:gd name="T6" fmla="*/ 7 w 90"/>
                  <a:gd name="T7" fmla="*/ 0 h 79"/>
                  <a:gd name="T8" fmla="*/ 90 w 90"/>
                  <a:gd name="T9" fmla="*/ 70 h 79"/>
                </a:gdLst>
                <a:ahLst/>
                <a:cxnLst>
                  <a:cxn ang="0">
                    <a:pos x="T0" y="T1"/>
                  </a:cxn>
                  <a:cxn ang="0">
                    <a:pos x="T2" y="T3"/>
                  </a:cxn>
                  <a:cxn ang="0">
                    <a:pos x="T4" y="T5"/>
                  </a:cxn>
                  <a:cxn ang="0">
                    <a:pos x="T6" y="T7"/>
                  </a:cxn>
                  <a:cxn ang="0">
                    <a:pos x="T8" y="T9"/>
                  </a:cxn>
                </a:cxnLst>
                <a:rect l="0" t="0" r="r" b="b"/>
                <a:pathLst>
                  <a:path w="90" h="79">
                    <a:moveTo>
                      <a:pt x="90" y="70"/>
                    </a:moveTo>
                    <a:lnTo>
                      <a:pt x="83" y="79"/>
                    </a:lnTo>
                    <a:lnTo>
                      <a:pt x="0" y="9"/>
                    </a:lnTo>
                    <a:lnTo>
                      <a:pt x="7" y="0"/>
                    </a:lnTo>
                    <a:lnTo>
                      <a:pt x="90" y="70"/>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44"/>
              <p:cNvSpPr/>
              <p:nvPr/>
            </p:nvSpPr>
            <p:spPr bwMode="auto">
              <a:xfrm>
                <a:off x="1327" y="2101"/>
                <a:ext cx="111" cy="111"/>
              </a:xfrm>
              <a:custGeom>
                <a:avLst/>
                <a:gdLst>
                  <a:gd name="T0" fmla="*/ 2 w 48"/>
                  <a:gd name="T1" fmla="*/ 5 h 48"/>
                  <a:gd name="T2" fmla="*/ 12 w 48"/>
                  <a:gd name="T3" fmla="*/ 39 h 48"/>
                  <a:gd name="T4" fmla="*/ 39 w 48"/>
                  <a:gd name="T5" fmla="*/ 37 h 48"/>
                  <a:gd name="T6" fmla="*/ 36 w 48"/>
                  <a:gd name="T7" fmla="*/ 9 h 48"/>
                  <a:gd name="T8" fmla="*/ 2 w 48"/>
                  <a:gd name="T9" fmla="*/ 5 h 48"/>
                </a:gdLst>
                <a:ahLst/>
                <a:cxnLst>
                  <a:cxn ang="0">
                    <a:pos x="T0" y="T1"/>
                  </a:cxn>
                  <a:cxn ang="0">
                    <a:pos x="T2" y="T3"/>
                  </a:cxn>
                  <a:cxn ang="0">
                    <a:pos x="T4" y="T5"/>
                  </a:cxn>
                  <a:cxn ang="0">
                    <a:pos x="T6" y="T7"/>
                  </a:cxn>
                  <a:cxn ang="0">
                    <a:pos x="T8" y="T9"/>
                  </a:cxn>
                </a:cxnLst>
                <a:rect l="0" t="0" r="r" b="b"/>
                <a:pathLst>
                  <a:path w="48" h="48">
                    <a:moveTo>
                      <a:pt x="2" y="5"/>
                    </a:moveTo>
                    <a:cubicBezTo>
                      <a:pt x="2" y="5"/>
                      <a:pt x="0" y="29"/>
                      <a:pt x="12" y="39"/>
                    </a:cubicBezTo>
                    <a:cubicBezTo>
                      <a:pt x="23" y="48"/>
                      <a:pt x="39" y="37"/>
                      <a:pt x="39" y="37"/>
                    </a:cubicBezTo>
                    <a:cubicBezTo>
                      <a:pt x="39" y="37"/>
                      <a:pt x="48" y="18"/>
                      <a:pt x="36" y="9"/>
                    </a:cubicBezTo>
                    <a:cubicBezTo>
                      <a:pt x="25" y="0"/>
                      <a:pt x="2" y="5"/>
                      <a:pt x="2" y="5"/>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45"/>
              <p:cNvSpPr/>
              <p:nvPr/>
            </p:nvSpPr>
            <p:spPr bwMode="auto">
              <a:xfrm>
                <a:off x="1472" y="2159"/>
                <a:ext cx="90" cy="79"/>
              </a:xfrm>
              <a:custGeom>
                <a:avLst/>
                <a:gdLst>
                  <a:gd name="T0" fmla="*/ 0 w 90"/>
                  <a:gd name="T1" fmla="*/ 70 h 79"/>
                  <a:gd name="T2" fmla="*/ 7 w 90"/>
                  <a:gd name="T3" fmla="*/ 79 h 79"/>
                  <a:gd name="T4" fmla="*/ 90 w 90"/>
                  <a:gd name="T5" fmla="*/ 9 h 79"/>
                  <a:gd name="T6" fmla="*/ 83 w 90"/>
                  <a:gd name="T7" fmla="*/ 0 h 79"/>
                  <a:gd name="T8" fmla="*/ 0 w 90"/>
                  <a:gd name="T9" fmla="*/ 70 h 79"/>
                </a:gdLst>
                <a:ahLst/>
                <a:cxnLst>
                  <a:cxn ang="0">
                    <a:pos x="T0" y="T1"/>
                  </a:cxn>
                  <a:cxn ang="0">
                    <a:pos x="T2" y="T3"/>
                  </a:cxn>
                  <a:cxn ang="0">
                    <a:pos x="T4" y="T5"/>
                  </a:cxn>
                  <a:cxn ang="0">
                    <a:pos x="T6" y="T7"/>
                  </a:cxn>
                  <a:cxn ang="0">
                    <a:pos x="T8" y="T9"/>
                  </a:cxn>
                </a:cxnLst>
                <a:rect l="0" t="0" r="r" b="b"/>
                <a:pathLst>
                  <a:path w="90" h="79">
                    <a:moveTo>
                      <a:pt x="0" y="70"/>
                    </a:moveTo>
                    <a:lnTo>
                      <a:pt x="7" y="79"/>
                    </a:lnTo>
                    <a:lnTo>
                      <a:pt x="90" y="9"/>
                    </a:lnTo>
                    <a:lnTo>
                      <a:pt x="83" y="0"/>
                    </a:lnTo>
                    <a:lnTo>
                      <a:pt x="0" y="70"/>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46"/>
              <p:cNvSpPr/>
              <p:nvPr/>
            </p:nvSpPr>
            <p:spPr bwMode="auto">
              <a:xfrm>
                <a:off x="1514" y="2101"/>
                <a:ext cx="110" cy="111"/>
              </a:xfrm>
              <a:custGeom>
                <a:avLst/>
                <a:gdLst>
                  <a:gd name="T0" fmla="*/ 46 w 48"/>
                  <a:gd name="T1" fmla="*/ 5 h 48"/>
                  <a:gd name="T2" fmla="*/ 36 w 48"/>
                  <a:gd name="T3" fmla="*/ 39 h 48"/>
                  <a:gd name="T4" fmla="*/ 8 w 48"/>
                  <a:gd name="T5" fmla="*/ 37 h 48"/>
                  <a:gd name="T6" fmla="*/ 11 w 48"/>
                  <a:gd name="T7" fmla="*/ 9 h 48"/>
                  <a:gd name="T8" fmla="*/ 46 w 48"/>
                  <a:gd name="T9" fmla="*/ 5 h 48"/>
                </a:gdLst>
                <a:ahLst/>
                <a:cxnLst>
                  <a:cxn ang="0">
                    <a:pos x="T0" y="T1"/>
                  </a:cxn>
                  <a:cxn ang="0">
                    <a:pos x="T2" y="T3"/>
                  </a:cxn>
                  <a:cxn ang="0">
                    <a:pos x="T4" y="T5"/>
                  </a:cxn>
                  <a:cxn ang="0">
                    <a:pos x="T6" y="T7"/>
                  </a:cxn>
                  <a:cxn ang="0">
                    <a:pos x="T8" y="T9"/>
                  </a:cxn>
                </a:cxnLst>
                <a:rect l="0" t="0" r="r" b="b"/>
                <a:pathLst>
                  <a:path w="48" h="48">
                    <a:moveTo>
                      <a:pt x="46" y="5"/>
                    </a:moveTo>
                    <a:cubicBezTo>
                      <a:pt x="46" y="5"/>
                      <a:pt x="48" y="29"/>
                      <a:pt x="36" y="39"/>
                    </a:cubicBezTo>
                    <a:cubicBezTo>
                      <a:pt x="25" y="48"/>
                      <a:pt x="8" y="37"/>
                      <a:pt x="8" y="37"/>
                    </a:cubicBezTo>
                    <a:cubicBezTo>
                      <a:pt x="8" y="37"/>
                      <a:pt x="0" y="18"/>
                      <a:pt x="11" y="9"/>
                    </a:cubicBezTo>
                    <a:cubicBezTo>
                      <a:pt x="23" y="0"/>
                      <a:pt x="46" y="5"/>
                      <a:pt x="46" y="5"/>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Rectangle 47"/>
              <p:cNvSpPr>
                <a:spLocks noChangeArrowheads="1"/>
              </p:cNvSpPr>
              <p:nvPr/>
            </p:nvSpPr>
            <p:spPr bwMode="auto">
              <a:xfrm>
                <a:off x="4507" y="1971"/>
                <a:ext cx="16" cy="4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3" name="Oval 48"/>
              <p:cNvSpPr>
                <a:spLocks noChangeArrowheads="1"/>
              </p:cNvSpPr>
              <p:nvPr/>
            </p:nvSpPr>
            <p:spPr bwMode="auto">
              <a:xfrm>
                <a:off x="4426" y="1817"/>
                <a:ext cx="178" cy="202"/>
              </a:xfrm>
              <a:prstGeom prst="ellipse">
                <a:avLst/>
              </a:pr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49"/>
              <p:cNvSpPr/>
              <p:nvPr/>
            </p:nvSpPr>
            <p:spPr bwMode="auto">
              <a:xfrm>
                <a:off x="4429" y="2043"/>
                <a:ext cx="89" cy="76"/>
              </a:xfrm>
              <a:custGeom>
                <a:avLst/>
                <a:gdLst>
                  <a:gd name="T0" fmla="*/ 89 w 89"/>
                  <a:gd name="T1" fmla="*/ 69 h 76"/>
                  <a:gd name="T2" fmla="*/ 83 w 89"/>
                  <a:gd name="T3" fmla="*/ 76 h 76"/>
                  <a:gd name="T4" fmla="*/ 0 w 89"/>
                  <a:gd name="T5" fmla="*/ 7 h 76"/>
                  <a:gd name="T6" fmla="*/ 7 w 89"/>
                  <a:gd name="T7" fmla="*/ 0 h 76"/>
                  <a:gd name="T8" fmla="*/ 89 w 89"/>
                  <a:gd name="T9" fmla="*/ 69 h 76"/>
                </a:gdLst>
                <a:ahLst/>
                <a:cxnLst>
                  <a:cxn ang="0">
                    <a:pos x="T0" y="T1"/>
                  </a:cxn>
                  <a:cxn ang="0">
                    <a:pos x="T2" y="T3"/>
                  </a:cxn>
                  <a:cxn ang="0">
                    <a:pos x="T4" y="T5"/>
                  </a:cxn>
                  <a:cxn ang="0">
                    <a:pos x="T6" y="T7"/>
                  </a:cxn>
                  <a:cxn ang="0">
                    <a:pos x="T8" y="T9"/>
                  </a:cxn>
                </a:cxnLst>
                <a:rect l="0" t="0" r="r" b="b"/>
                <a:pathLst>
                  <a:path w="89" h="76">
                    <a:moveTo>
                      <a:pt x="89" y="69"/>
                    </a:moveTo>
                    <a:lnTo>
                      <a:pt x="83" y="76"/>
                    </a:lnTo>
                    <a:lnTo>
                      <a:pt x="0" y="7"/>
                    </a:lnTo>
                    <a:lnTo>
                      <a:pt x="7" y="0"/>
                    </a:lnTo>
                    <a:lnTo>
                      <a:pt x="89" y="69"/>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50"/>
              <p:cNvSpPr/>
              <p:nvPr/>
            </p:nvSpPr>
            <p:spPr bwMode="auto">
              <a:xfrm>
                <a:off x="4366" y="1982"/>
                <a:ext cx="111" cy="114"/>
              </a:xfrm>
              <a:custGeom>
                <a:avLst/>
                <a:gdLst>
                  <a:gd name="T0" fmla="*/ 2 w 48"/>
                  <a:gd name="T1" fmla="*/ 6 h 49"/>
                  <a:gd name="T2" fmla="*/ 12 w 48"/>
                  <a:gd name="T3" fmla="*/ 39 h 49"/>
                  <a:gd name="T4" fmla="*/ 40 w 48"/>
                  <a:gd name="T5" fmla="*/ 37 h 49"/>
                  <a:gd name="T6" fmla="*/ 37 w 48"/>
                  <a:gd name="T7" fmla="*/ 10 h 49"/>
                  <a:gd name="T8" fmla="*/ 2 w 48"/>
                  <a:gd name="T9" fmla="*/ 6 h 49"/>
                </a:gdLst>
                <a:ahLst/>
                <a:cxnLst>
                  <a:cxn ang="0">
                    <a:pos x="T0" y="T1"/>
                  </a:cxn>
                  <a:cxn ang="0">
                    <a:pos x="T2" y="T3"/>
                  </a:cxn>
                  <a:cxn ang="0">
                    <a:pos x="T4" y="T5"/>
                  </a:cxn>
                  <a:cxn ang="0">
                    <a:pos x="T6" y="T7"/>
                  </a:cxn>
                  <a:cxn ang="0">
                    <a:pos x="T8" y="T9"/>
                  </a:cxn>
                </a:cxnLst>
                <a:rect l="0" t="0" r="r" b="b"/>
                <a:pathLst>
                  <a:path w="48" h="49">
                    <a:moveTo>
                      <a:pt x="2" y="6"/>
                    </a:moveTo>
                    <a:cubicBezTo>
                      <a:pt x="2" y="6"/>
                      <a:pt x="0" y="30"/>
                      <a:pt x="12" y="39"/>
                    </a:cubicBezTo>
                    <a:cubicBezTo>
                      <a:pt x="23" y="49"/>
                      <a:pt x="40" y="37"/>
                      <a:pt x="40" y="37"/>
                    </a:cubicBezTo>
                    <a:cubicBezTo>
                      <a:pt x="40" y="37"/>
                      <a:pt x="48" y="19"/>
                      <a:pt x="37" y="10"/>
                    </a:cubicBezTo>
                    <a:cubicBezTo>
                      <a:pt x="25" y="0"/>
                      <a:pt x="2" y="6"/>
                      <a:pt x="2" y="6"/>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51"/>
              <p:cNvSpPr/>
              <p:nvPr/>
            </p:nvSpPr>
            <p:spPr bwMode="auto">
              <a:xfrm>
                <a:off x="4512" y="2043"/>
                <a:ext cx="89" cy="76"/>
              </a:xfrm>
              <a:custGeom>
                <a:avLst/>
                <a:gdLst>
                  <a:gd name="T0" fmla="*/ 0 w 89"/>
                  <a:gd name="T1" fmla="*/ 69 h 76"/>
                  <a:gd name="T2" fmla="*/ 6 w 89"/>
                  <a:gd name="T3" fmla="*/ 76 h 76"/>
                  <a:gd name="T4" fmla="*/ 89 w 89"/>
                  <a:gd name="T5" fmla="*/ 7 h 76"/>
                  <a:gd name="T6" fmla="*/ 83 w 89"/>
                  <a:gd name="T7" fmla="*/ 0 h 76"/>
                  <a:gd name="T8" fmla="*/ 0 w 89"/>
                  <a:gd name="T9" fmla="*/ 69 h 76"/>
                </a:gdLst>
                <a:ahLst/>
                <a:cxnLst>
                  <a:cxn ang="0">
                    <a:pos x="T0" y="T1"/>
                  </a:cxn>
                  <a:cxn ang="0">
                    <a:pos x="T2" y="T3"/>
                  </a:cxn>
                  <a:cxn ang="0">
                    <a:pos x="T4" y="T5"/>
                  </a:cxn>
                  <a:cxn ang="0">
                    <a:pos x="T6" y="T7"/>
                  </a:cxn>
                  <a:cxn ang="0">
                    <a:pos x="T8" y="T9"/>
                  </a:cxn>
                </a:cxnLst>
                <a:rect l="0" t="0" r="r" b="b"/>
                <a:pathLst>
                  <a:path w="89" h="76">
                    <a:moveTo>
                      <a:pt x="0" y="69"/>
                    </a:moveTo>
                    <a:lnTo>
                      <a:pt x="6" y="76"/>
                    </a:lnTo>
                    <a:lnTo>
                      <a:pt x="89" y="7"/>
                    </a:lnTo>
                    <a:lnTo>
                      <a:pt x="83" y="0"/>
                    </a:lnTo>
                    <a:lnTo>
                      <a:pt x="0" y="69"/>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52"/>
              <p:cNvSpPr/>
              <p:nvPr/>
            </p:nvSpPr>
            <p:spPr bwMode="auto">
              <a:xfrm>
                <a:off x="4553" y="1982"/>
                <a:ext cx="111" cy="114"/>
              </a:xfrm>
              <a:custGeom>
                <a:avLst/>
                <a:gdLst>
                  <a:gd name="T0" fmla="*/ 46 w 48"/>
                  <a:gd name="T1" fmla="*/ 6 h 49"/>
                  <a:gd name="T2" fmla="*/ 36 w 48"/>
                  <a:gd name="T3" fmla="*/ 39 h 49"/>
                  <a:gd name="T4" fmla="*/ 9 w 48"/>
                  <a:gd name="T5" fmla="*/ 37 h 49"/>
                  <a:gd name="T6" fmla="*/ 12 w 48"/>
                  <a:gd name="T7" fmla="*/ 10 h 49"/>
                  <a:gd name="T8" fmla="*/ 46 w 48"/>
                  <a:gd name="T9" fmla="*/ 6 h 49"/>
                </a:gdLst>
                <a:ahLst/>
                <a:cxnLst>
                  <a:cxn ang="0">
                    <a:pos x="T0" y="T1"/>
                  </a:cxn>
                  <a:cxn ang="0">
                    <a:pos x="T2" y="T3"/>
                  </a:cxn>
                  <a:cxn ang="0">
                    <a:pos x="T4" y="T5"/>
                  </a:cxn>
                  <a:cxn ang="0">
                    <a:pos x="T6" y="T7"/>
                  </a:cxn>
                  <a:cxn ang="0">
                    <a:pos x="T8" y="T9"/>
                  </a:cxn>
                </a:cxnLst>
                <a:rect l="0" t="0" r="r" b="b"/>
                <a:pathLst>
                  <a:path w="48" h="49">
                    <a:moveTo>
                      <a:pt x="46" y="6"/>
                    </a:moveTo>
                    <a:cubicBezTo>
                      <a:pt x="46" y="6"/>
                      <a:pt x="48" y="30"/>
                      <a:pt x="36" y="39"/>
                    </a:cubicBezTo>
                    <a:cubicBezTo>
                      <a:pt x="25" y="49"/>
                      <a:pt x="9" y="37"/>
                      <a:pt x="9" y="37"/>
                    </a:cubicBezTo>
                    <a:cubicBezTo>
                      <a:pt x="9" y="37"/>
                      <a:pt x="0" y="19"/>
                      <a:pt x="12" y="10"/>
                    </a:cubicBezTo>
                    <a:cubicBezTo>
                      <a:pt x="23" y="0"/>
                      <a:pt x="46" y="6"/>
                      <a:pt x="46" y="6"/>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53"/>
              <p:cNvSpPr/>
              <p:nvPr/>
            </p:nvSpPr>
            <p:spPr bwMode="auto">
              <a:xfrm>
                <a:off x="4429" y="2159"/>
                <a:ext cx="89" cy="79"/>
              </a:xfrm>
              <a:custGeom>
                <a:avLst/>
                <a:gdLst>
                  <a:gd name="T0" fmla="*/ 89 w 89"/>
                  <a:gd name="T1" fmla="*/ 70 h 79"/>
                  <a:gd name="T2" fmla="*/ 83 w 89"/>
                  <a:gd name="T3" fmla="*/ 79 h 79"/>
                  <a:gd name="T4" fmla="*/ 0 w 89"/>
                  <a:gd name="T5" fmla="*/ 9 h 79"/>
                  <a:gd name="T6" fmla="*/ 7 w 89"/>
                  <a:gd name="T7" fmla="*/ 0 h 79"/>
                  <a:gd name="T8" fmla="*/ 89 w 89"/>
                  <a:gd name="T9" fmla="*/ 70 h 79"/>
                </a:gdLst>
                <a:ahLst/>
                <a:cxnLst>
                  <a:cxn ang="0">
                    <a:pos x="T0" y="T1"/>
                  </a:cxn>
                  <a:cxn ang="0">
                    <a:pos x="T2" y="T3"/>
                  </a:cxn>
                  <a:cxn ang="0">
                    <a:pos x="T4" y="T5"/>
                  </a:cxn>
                  <a:cxn ang="0">
                    <a:pos x="T6" y="T7"/>
                  </a:cxn>
                  <a:cxn ang="0">
                    <a:pos x="T8" y="T9"/>
                  </a:cxn>
                </a:cxnLst>
                <a:rect l="0" t="0" r="r" b="b"/>
                <a:pathLst>
                  <a:path w="89" h="79">
                    <a:moveTo>
                      <a:pt x="89" y="70"/>
                    </a:moveTo>
                    <a:lnTo>
                      <a:pt x="83" y="79"/>
                    </a:lnTo>
                    <a:lnTo>
                      <a:pt x="0" y="9"/>
                    </a:lnTo>
                    <a:lnTo>
                      <a:pt x="7" y="0"/>
                    </a:lnTo>
                    <a:lnTo>
                      <a:pt x="89" y="70"/>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54"/>
              <p:cNvSpPr/>
              <p:nvPr/>
            </p:nvSpPr>
            <p:spPr bwMode="auto">
              <a:xfrm>
                <a:off x="4366" y="2101"/>
                <a:ext cx="111" cy="111"/>
              </a:xfrm>
              <a:custGeom>
                <a:avLst/>
                <a:gdLst>
                  <a:gd name="T0" fmla="*/ 2 w 48"/>
                  <a:gd name="T1" fmla="*/ 5 h 48"/>
                  <a:gd name="T2" fmla="*/ 12 w 48"/>
                  <a:gd name="T3" fmla="*/ 39 h 48"/>
                  <a:gd name="T4" fmla="*/ 40 w 48"/>
                  <a:gd name="T5" fmla="*/ 37 h 48"/>
                  <a:gd name="T6" fmla="*/ 37 w 48"/>
                  <a:gd name="T7" fmla="*/ 9 h 48"/>
                  <a:gd name="T8" fmla="*/ 2 w 48"/>
                  <a:gd name="T9" fmla="*/ 5 h 48"/>
                </a:gdLst>
                <a:ahLst/>
                <a:cxnLst>
                  <a:cxn ang="0">
                    <a:pos x="T0" y="T1"/>
                  </a:cxn>
                  <a:cxn ang="0">
                    <a:pos x="T2" y="T3"/>
                  </a:cxn>
                  <a:cxn ang="0">
                    <a:pos x="T4" y="T5"/>
                  </a:cxn>
                  <a:cxn ang="0">
                    <a:pos x="T6" y="T7"/>
                  </a:cxn>
                  <a:cxn ang="0">
                    <a:pos x="T8" y="T9"/>
                  </a:cxn>
                </a:cxnLst>
                <a:rect l="0" t="0" r="r" b="b"/>
                <a:pathLst>
                  <a:path w="48" h="48">
                    <a:moveTo>
                      <a:pt x="2" y="5"/>
                    </a:moveTo>
                    <a:cubicBezTo>
                      <a:pt x="2" y="5"/>
                      <a:pt x="0" y="29"/>
                      <a:pt x="12" y="39"/>
                    </a:cubicBezTo>
                    <a:cubicBezTo>
                      <a:pt x="23" y="48"/>
                      <a:pt x="40" y="37"/>
                      <a:pt x="40" y="37"/>
                    </a:cubicBezTo>
                    <a:cubicBezTo>
                      <a:pt x="40" y="37"/>
                      <a:pt x="48" y="18"/>
                      <a:pt x="37" y="9"/>
                    </a:cubicBezTo>
                    <a:cubicBezTo>
                      <a:pt x="25" y="0"/>
                      <a:pt x="2" y="5"/>
                      <a:pt x="2" y="5"/>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55"/>
              <p:cNvSpPr/>
              <p:nvPr/>
            </p:nvSpPr>
            <p:spPr bwMode="auto">
              <a:xfrm>
                <a:off x="4512" y="2159"/>
                <a:ext cx="89" cy="79"/>
              </a:xfrm>
              <a:custGeom>
                <a:avLst/>
                <a:gdLst>
                  <a:gd name="T0" fmla="*/ 0 w 89"/>
                  <a:gd name="T1" fmla="*/ 70 h 79"/>
                  <a:gd name="T2" fmla="*/ 6 w 89"/>
                  <a:gd name="T3" fmla="*/ 79 h 79"/>
                  <a:gd name="T4" fmla="*/ 89 w 89"/>
                  <a:gd name="T5" fmla="*/ 9 h 79"/>
                  <a:gd name="T6" fmla="*/ 83 w 89"/>
                  <a:gd name="T7" fmla="*/ 0 h 79"/>
                  <a:gd name="T8" fmla="*/ 0 w 89"/>
                  <a:gd name="T9" fmla="*/ 70 h 79"/>
                </a:gdLst>
                <a:ahLst/>
                <a:cxnLst>
                  <a:cxn ang="0">
                    <a:pos x="T0" y="T1"/>
                  </a:cxn>
                  <a:cxn ang="0">
                    <a:pos x="T2" y="T3"/>
                  </a:cxn>
                  <a:cxn ang="0">
                    <a:pos x="T4" y="T5"/>
                  </a:cxn>
                  <a:cxn ang="0">
                    <a:pos x="T6" y="T7"/>
                  </a:cxn>
                  <a:cxn ang="0">
                    <a:pos x="T8" y="T9"/>
                  </a:cxn>
                </a:cxnLst>
                <a:rect l="0" t="0" r="r" b="b"/>
                <a:pathLst>
                  <a:path w="89" h="79">
                    <a:moveTo>
                      <a:pt x="0" y="70"/>
                    </a:moveTo>
                    <a:lnTo>
                      <a:pt x="6" y="79"/>
                    </a:lnTo>
                    <a:lnTo>
                      <a:pt x="89" y="9"/>
                    </a:lnTo>
                    <a:lnTo>
                      <a:pt x="83" y="0"/>
                    </a:lnTo>
                    <a:lnTo>
                      <a:pt x="0" y="70"/>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56"/>
              <p:cNvSpPr/>
              <p:nvPr/>
            </p:nvSpPr>
            <p:spPr bwMode="auto">
              <a:xfrm>
                <a:off x="4553" y="2101"/>
                <a:ext cx="111" cy="111"/>
              </a:xfrm>
              <a:custGeom>
                <a:avLst/>
                <a:gdLst>
                  <a:gd name="T0" fmla="*/ 46 w 48"/>
                  <a:gd name="T1" fmla="*/ 5 h 48"/>
                  <a:gd name="T2" fmla="*/ 36 w 48"/>
                  <a:gd name="T3" fmla="*/ 39 h 48"/>
                  <a:gd name="T4" fmla="*/ 9 w 48"/>
                  <a:gd name="T5" fmla="*/ 37 h 48"/>
                  <a:gd name="T6" fmla="*/ 12 w 48"/>
                  <a:gd name="T7" fmla="*/ 9 h 48"/>
                  <a:gd name="T8" fmla="*/ 46 w 48"/>
                  <a:gd name="T9" fmla="*/ 5 h 48"/>
                </a:gdLst>
                <a:ahLst/>
                <a:cxnLst>
                  <a:cxn ang="0">
                    <a:pos x="T0" y="T1"/>
                  </a:cxn>
                  <a:cxn ang="0">
                    <a:pos x="T2" y="T3"/>
                  </a:cxn>
                  <a:cxn ang="0">
                    <a:pos x="T4" y="T5"/>
                  </a:cxn>
                  <a:cxn ang="0">
                    <a:pos x="T6" y="T7"/>
                  </a:cxn>
                  <a:cxn ang="0">
                    <a:pos x="T8" y="T9"/>
                  </a:cxn>
                </a:cxnLst>
                <a:rect l="0" t="0" r="r" b="b"/>
                <a:pathLst>
                  <a:path w="48" h="48">
                    <a:moveTo>
                      <a:pt x="46" y="5"/>
                    </a:moveTo>
                    <a:cubicBezTo>
                      <a:pt x="46" y="5"/>
                      <a:pt x="48" y="29"/>
                      <a:pt x="36" y="39"/>
                    </a:cubicBezTo>
                    <a:cubicBezTo>
                      <a:pt x="25" y="48"/>
                      <a:pt x="9" y="37"/>
                      <a:pt x="9" y="37"/>
                    </a:cubicBezTo>
                    <a:cubicBezTo>
                      <a:pt x="9" y="37"/>
                      <a:pt x="0" y="18"/>
                      <a:pt x="12" y="9"/>
                    </a:cubicBezTo>
                    <a:cubicBezTo>
                      <a:pt x="23" y="0"/>
                      <a:pt x="46" y="5"/>
                      <a:pt x="46" y="5"/>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Rectangle 57"/>
              <p:cNvSpPr>
                <a:spLocks noChangeArrowheads="1"/>
              </p:cNvSpPr>
              <p:nvPr/>
            </p:nvSpPr>
            <p:spPr bwMode="auto">
              <a:xfrm>
                <a:off x="5853" y="1929"/>
                <a:ext cx="16" cy="52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3" name="Oval 58"/>
              <p:cNvSpPr>
                <a:spLocks noChangeArrowheads="1"/>
              </p:cNvSpPr>
              <p:nvPr/>
            </p:nvSpPr>
            <p:spPr bwMode="auto">
              <a:xfrm>
                <a:off x="5765" y="1761"/>
                <a:ext cx="191" cy="219"/>
              </a:xfrm>
              <a:prstGeom prst="ellipse">
                <a:avLst/>
              </a:pr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59"/>
              <p:cNvSpPr/>
              <p:nvPr/>
            </p:nvSpPr>
            <p:spPr bwMode="auto">
              <a:xfrm>
                <a:off x="5767" y="2005"/>
                <a:ext cx="99" cy="86"/>
              </a:xfrm>
              <a:custGeom>
                <a:avLst/>
                <a:gdLst>
                  <a:gd name="T0" fmla="*/ 99 w 99"/>
                  <a:gd name="T1" fmla="*/ 77 h 86"/>
                  <a:gd name="T2" fmla="*/ 90 w 99"/>
                  <a:gd name="T3" fmla="*/ 86 h 86"/>
                  <a:gd name="T4" fmla="*/ 0 w 99"/>
                  <a:gd name="T5" fmla="*/ 10 h 86"/>
                  <a:gd name="T6" fmla="*/ 7 w 99"/>
                  <a:gd name="T7" fmla="*/ 0 h 86"/>
                  <a:gd name="T8" fmla="*/ 99 w 99"/>
                  <a:gd name="T9" fmla="*/ 77 h 86"/>
                </a:gdLst>
                <a:ahLst/>
                <a:cxnLst>
                  <a:cxn ang="0">
                    <a:pos x="T0" y="T1"/>
                  </a:cxn>
                  <a:cxn ang="0">
                    <a:pos x="T2" y="T3"/>
                  </a:cxn>
                  <a:cxn ang="0">
                    <a:pos x="T4" y="T5"/>
                  </a:cxn>
                  <a:cxn ang="0">
                    <a:pos x="T6" y="T7"/>
                  </a:cxn>
                  <a:cxn ang="0">
                    <a:pos x="T8" y="T9"/>
                  </a:cxn>
                </a:cxnLst>
                <a:rect l="0" t="0" r="r" b="b"/>
                <a:pathLst>
                  <a:path w="99" h="86">
                    <a:moveTo>
                      <a:pt x="99" y="77"/>
                    </a:moveTo>
                    <a:lnTo>
                      <a:pt x="90" y="86"/>
                    </a:lnTo>
                    <a:lnTo>
                      <a:pt x="0" y="10"/>
                    </a:lnTo>
                    <a:lnTo>
                      <a:pt x="7" y="0"/>
                    </a:lnTo>
                    <a:lnTo>
                      <a:pt x="99" y="77"/>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60"/>
              <p:cNvSpPr/>
              <p:nvPr/>
            </p:nvSpPr>
            <p:spPr bwMode="auto">
              <a:xfrm>
                <a:off x="5701" y="1940"/>
                <a:ext cx="119" cy="124"/>
              </a:xfrm>
              <a:custGeom>
                <a:avLst/>
                <a:gdLst>
                  <a:gd name="T0" fmla="*/ 2 w 52"/>
                  <a:gd name="T1" fmla="*/ 7 h 53"/>
                  <a:gd name="T2" fmla="*/ 13 w 52"/>
                  <a:gd name="T3" fmla="*/ 43 h 53"/>
                  <a:gd name="T4" fmla="*/ 43 w 52"/>
                  <a:gd name="T5" fmla="*/ 41 h 53"/>
                  <a:gd name="T6" fmla="*/ 40 w 52"/>
                  <a:gd name="T7" fmla="*/ 11 h 53"/>
                  <a:gd name="T8" fmla="*/ 2 w 52"/>
                  <a:gd name="T9" fmla="*/ 7 h 53"/>
                </a:gdLst>
                <a:ahLst/>
                <a:cxnLst>
                  <a:cxn ang="0">
                    <a:pos x="T0" y="T1"/>
                  </a:cxn>
                  <a:cxn ang="0">
                    <a:pos x="T2" y="T3"/>
                  </a:cxn>
                  <a:cxn ang="0">
                    <a:pos x="T4" y="T5"/>
                  </a:cxn>
                  <a:cxn ang="0">
                    <a:pos x="T6" y="T7"/>
                  </a:cxn>
                  <a:cxn ang="0">
                    <a:pos x="T8" y="T9"/>
                  </a:cxn>
                </a:cxnLst>
                <a:rect l="0" t="0" r="r" b="b"/>
                <a:pathLst>
                  <a:path w="52" h="53">
                    <a:moveTo>
                      <a:pt x="2" y="7"/>
                    </a:moveTo>
                    <a:cubicBezTo>
                      <a:pt x="2" y="7"/>
                      <a:pt x="0" y="33"/>
                      <a:pt x="13" y="43"/>
                    </a:cubicBezTo>
                    <a:cubicBezTo>
                      <a:pt x="25" y="53"/>
                      <a:pt x="43" y="41"/>
                      <a:pt x="43" y="41"/>
                    </a:cubicBezTo>
                    <a:cubicBezTo>
                      <a:pt x="43" y="41"/>
                      <a:pt x="52" y="21"/>
                      <a:pt x="40" y="11"/>
                    </a:cubicBezTo>
                    <a:cubicBezTo>
                      <a:pt x="27" y="0"/>
                      <a:pt x="2" y="7"/>
                      <a:pt x="2" y="7"/>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61"/>
              <p:cNvSpPr/>
              <p:nvPr/>
            </p:nvSpPr>
            <p:spPr bwMode="auto">
              <a:xfrm>
                <a:off x="5857" y="2005"/>
                <a:ext cx="99" cy="86"/>
              </a:xfrm>
              <a:custGeom>
                <a:avLst/>
                <a:gdLst>
                  <a:gd name="T0" fmla="*/ 0 w 99"/>
                  <a:gd name="T1" fmla="*/ 77 h 86"/>
                  <a:gd name="T2" fmla="*/ 7 w 99"/>
                  <a:gd name="T3" fmla="*/ 86 h 86"/>
                  <a:gd name="T4" fmla="*/ 99 w 99"/>
                  <a:gd name="T5" fmla="*/ 10 h 86"/>
                  <a:gd name="T6" fmla="*/ 92 w 99"/>
                  <a:gd name="T7" fmla="*/ 0 h 86"/>
                  <a:gd name="T8" fmla="*/ 0 w 99"/>
                  <a:gd name="T9" fmla="*/ 77 h 86"/>
                </a:gdLst>
                <a:ahLst/>
                <a:cxnLst>
                  <a:cxn ang="0">
                    <a:pos x="T0" y="T1"/>
                  </a:cxn>
                  <a:cxn ang="0">
                    <a:pos x="T2" y="T3"/>
                  </a:cxn>
                  <a:cxn ang="0">
                    <a:pos x="T4" y="T5"/>
                  </a:cxn>
                  <a:cxn ang="0">
                    <a:pos x="T6" y="T7"/>
                  </a:cxn>
                  <a:cxn ang="0">
                    <a:pos x="T8" y="T9"/>
                  </a:cxn>
                </a:cxnLst>
                <a:rect l="0" t="0" r="r" b="b"/>
                <a:pathLst>
                  <a:path w="99" h="86">
                    <a:moveTo>
                      <a:pt x="0" y="77"/>
                    </a:moveTo>
                    <a:lnTo>
                      <a:pt x="7" y="86"/>
                    </a:lnTo>
                    <a:lnTo>
                      <a:pt x="99" y="10"/>
                    </a:lnTo>
                    <a:lnTo>
                      <a:pt x="92" y="0"/>
                    </a:lnTo>
                    <a:lnTo>
                      <a:pt x="0" y="77"/>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62"/>
              <p:cNvSpPr/>
              <p:nvPr/>
            </p:nvSpPr>
            <p:spPr bwMode="auto">
              <a:xfrm>
                <a:off x="5903" y="1940"/>
                <a:ext cx="118" cy="124"/>
              </a:xfrm>
              <a:custGeom>
                <a:avLst/>
                <a:gdLst>
                  <a:gd name="T0" fmla="*/ 49 w 51"/>
                  <a:gd name="T1" fmla="*/ 7 h 53"/>
                  <a:gd name="T2" fmla="*/ 39 w 51"/>
                  <a:gd name="T3" fmla="*/ 43 h 53"/>
                  <a:gd name="T4" fmla="*/ 9 w 51"/>
                  <a:gd name="T5" fmla="*/ 41 h 53"/>
                  <a:gd name="T6" fmla="*/ 12 w 51"/>
                  <a:gd name="T7" fmla="*/ 11 h 53"/>
                  <a:gd name="T8" fmla="*/ 49 w 51"/>
                  <a:gd name="T9" fmla="*/ 7 h 53"/>
                </a:gdLst>
                <a:ahLst/>
                <a:cxnLst>
                  <a:cxn ang="0">
                    <a:pos x="T0" y="T1"/>
                  </a:cxn>
                  <a:cxn ang="0">
                    <a:pos x="T2" y="T3"/>
                  </a:cxn>
                  <a:cxn ang="0">
                    <a:pos x="T4" y="T5"/>
                  </a:cxn>
                  <a:cxn ang="0">
                    <a:pos x="T6" y="T7"/>
                  </a:cxn>
                  <a:cxn ang="0">
                    <a:pos x="T8" y="T9"/>
                  </a:cxn>
                </a:cxnLst>
                <a:rect l="0" t="0" r="r" b="b"/>
                <a:pathLst>
                  <a:path w="51" h="53">
                    <a:moveTo>
                      <a:pt x="49" y="7"/>
                    </a:moveTo>
                    <a:cubicBezTo>
                      <a:pt x="49" y="7"/>
                      <a:pt x="51" y="33"/>
                      <a:pt x="39" y="43"/>
                    </a:cubicBezTo>
                    <a:cubicBezTo>
                      <a:pt x="27" y="53"/>
                      <a:pt x="9" y="41"/>
                      <a:pt x="9" y="41"/>
                    </a:cubicBezTo>
                    <a:cubicBezTo>
                      <a:pt x="9" y="41"/>
                      <a:pt x="0" y="21"/>
                      <a:pt x="12" y="11"/>
                    </a:cubicBezTo>
                    <a:cubicBezTo>
                      <a:pt x="24" y="0"/>
                      <a:pt x="49" y="7"/>
                      <a:pt x="49" y="7"/>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63"/>
              <p:cNvSpPr/>
              <p:nvPr/>
            </p:nvSpPr>
            <p:spPr bwMode="auto">
              <a:xfrm>
                <a:off x="5767" y="2133"/>
                <a:ext cx="99" cy="84"/>
              </a:xfrm>
              <a:custGeom>
                <a:avLst/>
                <a:gdLst>
                  <a:gd name="T0" fmla="*/ 99 w 99"/>
                  <a:gd name="T1" fmla="*/ 75 h 84"/>
                  <a:gd name="T2" fmla="*/ 90 w 99"/>
                  <a:gd name="T3" fmla="*/ 84 h 84"/>
                  <a:gd name="T4" fmla="*/ 0 w 99"/>
                  <a:gd name="T5" fmla="*/ 10 h 84"/>
                  <a:gd name="T6" fmla="*/ 7 w 99"/>
                  <a:gd name="T7" fmla="*/ 0 h 84"/>
                  <a:gd name="T8" fmla="*/ 99 w 99"/>
                  <a:gd name="T9" fmla="*/ 75 h 84"/>
                </a:gdLst>
                <a:ahLst/>
                <a:cxnLst>
                  <a:cxn ang="0">
                    <a:pos x="T0" y="T1"/>
                  </a:cxn>
                  <a:cxn ang="0">
                    <a:pos x="T2" y="T3"/>
                  </a:cxn>
                  <a:cxn ang="0">
                    <a:pos x="T4" y="T5"/>
                  </a:cxn>
                  <a:cxn ang="0">
                    <a:pos x="T6" y="T7"/>
                  </a:cxn>
                  <a:cxn ang="0">
                    <a:pos x="T8" y="T9"/>
                  </a:cxn>
                </a:cxnLst>
                <a:rect l="0" t="0" r="r" b="b"/>
                <a:pathLst>
                  <a:path w="99" h="84">
                    <a:moveTo>
                      <a:pt x="99" y="75"/>
                    </a:moveTo>
                    <a:lnTo>
                      <a:pt x="90" y="84"/>
                    </a:lnTo>
                    <a:lnTo>
                      <a:pt x="0" y="10"/>
                    </a:lnTo>
                    <a:lnTo>
                      <a:pt x="7" y="0"/>
                    </a:lnTo>
                    <a:lnTo>
                      <a:pt x="99" y="75"/>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64"/>
              <p:cNvSpPr/>
              <p:nvPr/>
            </p:nvSpPr>
            <p:spPr bwMode="auto">
              <a:xfrm>
                <a:off x="5701" y="2068"/>
                <a:ext cx="119" cy="123"/>
              </a:xfrm>
              <a:custGeom>
                <a:avLst/>
                <a:gdLst>
                  <a:gd name="T0" fmla="*/ 2 w 52"/>
                  <a:gd name="T1" fmla="*/ 6 h 53"/>
                  <a:gd name="T2" fmla="*/ 13 w 52"/>
                  <a:gd name="T3" fmla="*/ 42 h 53"/>
                  <a:gd name="T4" fmla="*/ 43 w 52"/>
                  <a:gd name="T5" fmla="*/ 40 h 53"/>
                  <a:gd name="T6" fmla="*/ 40 w 52"/>
                  <a:gd name="T7" fmla="*/ 10 h 53"/>
                  <a:gd name="T8" fmla="*/ 2 w 52"/>
                  <a:gd name="T9" fmla="*/ 6 h 53"/>
                </a:gdLst>
                <a:ahLst/>
                <a:cxnLst>
                  <a:cxn ang="0">
                    <a:pos x="T0" y="T1"/>
                  </a:cxn>
                  <a:cxn ang="0">
                    <a:pos x="T2" y="T3"/>
                  </a:cxn>
                  <a:cxn ang="0">
                    <a:pos x="T4" y="T5"/>
                  </a:cxn>
                  <a:cxn ang="0">
                    <a:pos x="T6" y="T7"/>
                  </a:cxn>
                  <a:cxn ang="0">
                    <a:pos x="T8" y="T9"/>
                  </a:cxn>
                </a:cxnLst>
                <a:rect l="0" t="0" r="r" b="b"/>
                <a:pathLst>
                  <a:path w="52" h="53">
                    <a:moveTo>
                      <a:pt x="2" y="6"/>
                    </a:moveTo>
                    <a:cubicBezTo>
                      <a:pt x="2" y="6"/>
                      <a:pt x="0" y="32"/>
                      <a:pt x="13" y="42"/>
                    </a:cubicBezTo>
                    <a:cubicBezTo>
                      <a:pt x="25" y="53"/>
                      <a:pt x="43" y="40"/>
                      <a:pt x="43" y="40"/>
                    </a:cubicBezTo>
                    <a:cubicBezTo>
                      <a:pt x="43" y="40"/>
                      <a:pt x="52" y="21"/>
                      <a:pt x="40" y="10"/>
                    </a:cubicBezTo>
                    <a:cubicBezTo>
                      <a:pt x="27" y="0"/>
                      <a:pt x="2" y="6"/>
                      <a:pt x="2" y="6"/>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65"/>
              <p:cNvSpPr/>
              <p:nvPr/>
            </p:nvSpPr>
            <p:spPr bwMode="auto">
              <a:xfrm>
                <a:off x="5857" y="2133"/>
                <a:ext cx="99" cy="84"/>
              </a:xfrm>
              <a:custGeom>
                <a:avLst/>
                <a:gdLst>
                  <a:gd name="T0" fmla="*/ 0 w 99"/>
                  <a:gd name="T1" fmla="*/ 75 h 84"/>
                  <a:gd name="T2" fmla="*/ 7 w 99"/>
                  <a:gd name="T3" fmla="*/ 84 h 84"/>
                  <a:gd name="T4" fmla="*/ 99 w 99"/>
                  <a:gd name="T5" fmla="*/ 10 h 84"/>
                  <a:gd name="T6" fmla="*/ 92 w 99"/>
                  <a:gd name="T7" fmla="*/ 0 h 84"/>
                  <a:gd name="T8" fmla="*/ 0 w 99"/>
                  <a:gd name="T9" fmla="*/ 75 h 84"/>
                </a:gdLst>
                <a:ahLst/>
                <a:cxnLst>
                  <a:cxn ang="0">
                    <a:pos x="T0" y="T1"/>
                  </a:cxn>
                  <a:cxn ang="0">
                    <a:pos x="T2" y="T3"/>
                  </a:cxn>
                  <a:cxn ang="0">
                    <a:pos x="T4" y="T5"/>
                  </a:cxn>
                  <a:cxn ang="0">
                    <a:pos x="T6" y="T7"/>
                  </a:cxn>
                  <a:cxn ang="0">
                    <a:pos x="T8" y="T9"/>
                  </a:cxn>
                </a:cxnLst>
                <a:rect l="0" t="0" r="r" b="b"/>
                <a:pathLst>
                  <a:path w="99" h="84">
                    <a:moveTo>
                      <a:pt x="0" y="75"/>
                    </a:moveTo>
                    <a:lnTo>
                      <a:pt x="7" y="84"/>
                    </a:lnTo>
                    <a:lnTo>
                      <a:pt x="99" y="10"/>
                    </a:lnTo>
                    <a:lnTo>
                      <a:pt x="92" y="0"/>
                    </a:lnTo>
                    <a:lnTo>
                      <a:pt x="0" y="75"/>
                    </a:lnTo>
                    <a:close/>
                  </a:path>
                </a:pathLst>
              </a:custGeom>
              <a:solidFill>
                <a:srgbClr val="708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66"/>
              <p:cNvSpPr/>
              <p:nvPr/>
            </p:nvSpPr>
            <p:spPr bwMode="auto">
              <a:xfrm>
                <a:off x="5903" y="2068"/>
                <a:ext cx="118" cy="123"/>
              </a:xfrm>
              <a:custGeom>
                <a:avLst/>
                <a:gdLst>
                  <a:gd name="T0" fmla="*/ 49 w 51"/>
                  <a:gd name="T1" fmla="*/ 6 h 53"/>
                  <a:gd name="T2" fmla="*/ 39 w 51"/>
                  <a:gd name="T3" fmla="*/ 42 h 53"/>
                  <a:gd name="T4" fmla="*/ 9 w 51"/>
                  <a:gd name="T5" fmla="*/ 40 h 53"/>
                  <a:gd name="T6" fmla="*/ 12 w 51"/>
                  <a:gd name="T7" fmla="*/ 10 h 53"/>
                  <a:gd name="T8" fmla="*/ 49 w 51"/>
                  <a:gd name="T9" fmla="*/ 6 h 53"/>
                </a:gdLst>
                <a:ahLst/>
                <a:cxnLst>
                  <a:cxn ang="0">
                    <a:pos x="T0" y="T1"/>
                  </a:cxn>
                  <a:cxn ang="0">
                    <a:pos x="T2" y="T3"/>
                  </a:cxn>
                  <a:cxn ang="0">
                    <a:pos x="T4" y="T5"/>
                  </a:cxn>
                  <a:cxn ang="0">
                    <a:pos x="T6" y="T7"/>
                  </a:cxn>
                  <a:cxn ang="0">
                    <a:pos x="T8" y="T9"/>
                  </a:cxn>
                </a:cxnLst>
                <a:rect l="0" t="0" r="r" b="b"/>
                <a:pathLst>
                  <a:path w="51" h="53">
                    <a:moveTo>
                      <a:pt x="49" y="6"/>
                    </a:moveTo>
                    <a:cubicBezTo>
                      <a:pt x="49" y="6"/>
                      <a:pt x="51" y="32"/>
                      <a:pt x="39" y="42"/>
                    </a:cubicBezTo>
                    <a:cubicBezTo>
                      <a:pt x="27" y="53"/>
                      <a:pt x="9" y="40"/>
                      <a:pt x="9" y="40"/>
                    </a:cubicBezTo>
                    <a:cubicBezTo>
                      <a:pt x="9" y="40"/>
                      <a:pt x="0" y="21"/>
                      <a:pt x="12" y="10"/>
                    </a:cubicBezTo>
                    <a:cubicBezTo>
                      <a:pt x="24" y="0"/>
                      <a:pt x="49" y="6"/>
                      <a:pt x="49" y="6"/>
                    </a:cubicBezTo>
                  </a:path>
                </a:pathLst>
              </a:custGeom>
              <a:solidFill>
                <a:srgbClr val="A0C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67"/>
              <p:cNvSpPr/>
              <p:nvPr/>
            </p:nvSpPr>
            <p:spPr bwMode="auto">
              <a:xfrm>
                <a:off x="2021" y="2108"/>
                <a:ext cx="138" cy="125"/>
              </a:xfrm>
              <a:custGeom>
                <a:avLst/>
                <a:gdLst>
                  <a:gd name="T0" fmla="*/ 43 w 60"/>
                  <a:gd name="T1" fmla="*/ 13 h 54"/>
                  <a:gd name="T2" fmla="*/ 0 w 60"/>
                  <a:gd name="T3" fmla="*/ 3 h 54"/>
                  <a:gd name="T4" fmla="*/ 22 w 60"/>
                  <a:gd name="T5" fmla="*/ 41 h 54"/>
                  <a:gd name="T6" fmla="*/ 55 w 60"/>
                  <a:gd name="T7" fmla="*/ 44 h 54"/>
                  <a:gd name="T8" fmla="*/ 43 w 60"/>
                  <a:gd name="T9" fmla="*/ 13 h 54"/>
                </a:gdLst>
                <a:ahLst/>
                <a:cxnLst>
                  <a:cxn ang="0">
                    <a:pos x="T0" y="T1"/>
                  </a:cxn>
                  <a:cxn ang="0">
                    <a:pos x="T2" y="T3"/>
                  </a:cxn>
                  <a:cxn ang="0">
                    <a:pos x="T4" y="T5"/>
                  </a:cxn>
                  <a:cxn ang="0">
                    <a:pos x="T6" y="T7"/>
                  </a:cxn>
                  <a:cxn ang="0">
                    <a:pos x="T8" y="T9"/>
                  </a:cxn>
                </a:cxnLst>
                <a:rect l="0" t="0" r="r" b="b"/>
                <a:pathLst>
                  <a:path w="60" h="54">
                    <a:moveTo>
                      <a:pt x="43" y="13"/>
                    </a:moveTo>
                    <a:cubicBezTo>
                      <a:pt x="27" y="0"/>
                      <a:pt x="0" y="3"/>
                      <a:pt x="0" y="3"/>
                    </a:cubicBezTo>
                    <a:cubicBezTo>
                      <a:pt x="0" y="3"/>
                      <a:pt x="5" y="29"/>
                      <a:pt x="22" y="41"/>
                    </a:cubicBezTo>
                    <a:cubicBezTo>
                      <a:pt x="38" y="54"/>
                      <a:pt x="55" y="44"/>
                      <a:pt x="55" y="44"/>
                    </a:cubicBezTo>
                    <a:cubicBezTo>
                      <a:pt x="55" y="44"/>
                      <a:pt x="60"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68"/>
              <p:cNvSpPr/>
              <p:nvPr/>
            </p:nvSpPr>
            <p:spPr bwMode="auto">
              <a:xfrm>
                <a:off x="2145" y="2159"/>
                <a:ext cx="111" cy="88"/>
              </a:xfrm>
              <a:custGeom>
                <a:avLst/>
                <a:gdLst>
                  <a:gd name="T0" fmla="*/ 14 w 48"/>
                  <a:gd name="T1" fmla="*/ 7 h 38"/>
                  <a:gd name="T2" fmla="*/ 1 w 48"/>
                  <a:gd name="T3" fmla="*/ 29 h 38"/>
                  <a:gd name="T4" fmla="*/ 27 w 48"/>
                  <a:gd name="T5" fmla="*/ 31 h 38"/>
                  <a:gd name="T6" fmla="*/ 48 w 48"/>
                  <a:gd name="T7" fmla="*/ 5 h 38"/>
                  <a:gd name="T8" fmla="*/ 14 w 48"/>
                  <a:gd name="T9" fmla="*/ 7 h 38"/>
                </a:gdLst>
                <a:ahLst/>
                <a:cxnLst>
                  <a:cxn ang="0">
                    <a:pos x="T0" y="T1"/>
                  </a:cxn>
                  <a:cxn ang="0">
                    <a:pos x="T2" y="T3"/>
                  </a:cxn>
                  <a:cxn ang="0">
                    <a:pos x="T4" y="T5"/>
                  </a:cxn>
                  <a:cxn ang="0">
                    <a:pos x="T6" y="T7"/>
                  </a:cxn>
                  <a:cxn ang="0">
                    <a:pos x="T8" y="T9"/>
                  </a:cxn>
                </a:cxnLst>
                <a:rect l="0" t="0" r="r" b="b"/>
                <a:pathLst>
                  <a:path w="48" h="38">
                    <a:moveTo>
                      <a:pt x="14" y="7"/>
                    </a:moveTo>
                    <a:cubicBezTo>
                      <a:pt x="0" y="14"/>
                      <a:pt x="1" y="29"/>
                      <a:pt x="1" y="29"/>
                    </a:cubicBezTo>
                    <a:cubicBezTo>
                      <a:pt x="1" y="29"/>
                      <a:pt x="13" y="38"/>
                      <a:pt x="27" y="31"/>
                    </a:cubicBezTo>
                    <a:cubicBezTo>
                      <a:pt x="41" y="24"/>
                      <a:pt x="48" y="5"/>
                      <a:pt x="48" y="5"/>
                    </a:cubicBezTo>
                    <a:cubicBezTo>
                      <a:pt x="48"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Rectangle 69"/>
              <p:cNvSpPr>
                <a:spLocks noChangeArrowheads="1"/>
              </p:cNvSpPr>
              <p:nvPr/>
            </p:nvSpPr>
            <p:spPr bwMode="auto">
              <a:xfrm>
                <a:off x="2141" y="2043"/>
                <a:ext cx="11" cy="3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5" name="Freeform 70"/>
              <p:cNvSpPr/>
              <p:nvPr/>
            </p:nvSpPr>
            <p:spPr bwMode="auto">
              <a:xfrm>
                <a:off x="2127" y="1822"/>
                <a:ext cx="64" cy="135"/>
              </a:xfrm>
              <a:custGeom>
                <a:avLst/>
                <a:gdLst>
                  <a:gd name="T0" fmla="*/ 25 w 28"/>
                  <a:gd name="T1" fmla="*/ 31 h 58"/>
                  <a:gd name="T2" fmla="*/ 9 w 28"/>
                  <a:gd name="T3" fmla="*/ 57 h 58"/>
                  <a:gd name="T4" fmla="*/ 4 w 28"/>
                  <a:gd name="T5" fmla="*/ 27 h 58"/>
                  <a:gd name="T6" fmla="*/ 20 w 28"/>
                  <a:gd name="T7" fmla="*/ 1 h 58"/>
                  <a:gd name="T8" fmla="*/ 25 w 28"/>
                  <a:gd name="T9" fmla="*/ 31 h 58"/>
                </a:gdLst>
                <a:ahLst/>
                <a:cxnLst>
                  <a:cxn ang="0">
                    <a:pos x="T0" y="T1"/>
                  </a:cxn>
                  <a:cxn ang="0">
                    <a:pos x="T2" y="T3"/>
                  </a:cxn>
                  <a:cxn ang="0">
                    <a:pos x="T4" y="T5"/>
                  </a:cxn>
                  <a:cxn ang="0">
                    <a:pos x="T6" y="T7"/>
                  </a:cxn>
                  <a:cxn ang="0">
                    <a:pos x="T8" y="T9"/>
                  </a:cxn>
                </a:cxnLst>
                <a:rect l="0" t="0" r="r" b="b"/>
                <a:pathLst>
                  <a:path w="28" h="58">
                    <a:moveTo>
                      <a:pt x="25" y="31"/>
                    </a:moveTo>
                    <a:cubicBezTo>
                      <a:pt x="22" y="47"/>
                      <a:pt x="14" y="58"/>
                      <a:pt x="9" y="57"/>
                    </a:cubicBezTo>
                    <a:cubicBezTo>
                      <a:pt x="3" y="56"/>
                      <a:pt x="0" y="42"/>
                      <a:pt x="4" y="27"/>
                    </a:cubicBezTo>
                    <a:cubicBezTo>
                      <a:pt x="7" y="12"/>
                      <a:pt x="14" y="0"/>
                      <a:pt x="20" y="1"/>
                    </a:cubicBezTo>
                    <a:cubicBezTo>
                      <a:pt x="26" y="3"/>
                      <a:pt x="28" y="16"/>
                      <a:pt x="25" y="3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71"/>
              <p:cNvSpPr/>
              <p:nvPr/>
            </p:nvSpPr>
            <p:spPr bwMode="auto">
              <a:xfrm>
                <a:off x="2101" y="1952"/>
                <a:ext cx="65" cy="135"/>
              </a:xfrm>
              <a:custGeom>
                <a:avLst/>
                <a:gdLst>
                  <a:gd name="T0" fmla="*/ 24 w 28"/>
                  <a:gd name="T1" fmla="*/ 31 h 58"/>
                  <a:gd name="T2" fmla="*/ 8 w 28"/>
                  <a:gd name="T3" fmla="*/ 57 h 58"/>
                  <a:gd name="T4" fmla="*/ 3 w 28"/>
                  <a:gd name="T5" fmla="*/ 27 h 58"/>
                  <a:gd name="T6" fmla="*/ 20 w 28"/>
                  <a:gd name="T7" fmla="*/ 1 h 58"/>
                  <a:gd name="T8" fmla="*/ 24 w 28"/>
                  <a:gd name="T9" fmla="*/ 31 h 58"/>
                </a:gdLst>
                <a:ahLst/>
                <a:cxnLst>
                  <a:cxn ang="0">
                    <a:pos x="T0" y="T1"/>
                  </a:cxn>
                  <a:cxn ang="0">
                    <a:pos x="T2" y="T3"/>
                  </a:cxn>
                  <a:cxn ang="0">
                    <a:pos x="T4" y="T5"/>
                  </a:cxn>
                  <a:cxn ang="0">
                    <a:pos x="T6" y="T7"/>
                  </a:cxn>
                  <a:cxn ang="0">
                    <a:pos x="T8" y="T9"/>
                  </a:cxn>
                </a:cxnLst>
                <a:rect l="0" t="0" r="r" b="b"/>
                <a:pathLst>
                  <a:path w="28" h="58">
                    <a:moveTo>
                      <a:pt x="24" y="31"/>
                    </a:moveTo>
                    <a:cubicBezTo>
                      <a:pt x="21" y="46"/>
                      <a:pt x="14" y="58"/>
                      <a:pt x="8" y="57"/>
                    </a:cubicBezTo>
                    <a:cubicBezTo>
                      <a:pt x="2" y="55"/>
                      <a:pt x="0" y="42"/>
                      <a:pt x="3" y="27"/>
                    </a:cubicBezTo>
                    <a:cubicBezTo>
                      <a:pt x="6" y="11"/>
                      <a:pt x="14" y="0"/>
                      <a:pt x="20" y="1"/>
                    </a:cubicBezTo>
                    <a:cubicBezTo>
                      <a:pt x="25" y="2"/>
                      <a:pt x="28" y="16"/>
                      <a:pt x="24" y="3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72"/>
              <p:cNvSpPr/>
              <p:nvPr/>
            </p:nvSpPr>
            <p:spPr bwMode="auto">
              <a:xfrm>
                <a:off x="2016" y="1908"/>
                <a:ext cx="134" cy="65"/>
              </a:xfrm>
              <a:custGeom>
                <a:avLst/>
                <a:gdLst>
                  <a:gd name="T0" fmla="*/ 31 w 58"/>
                  <a:gd name="T1" fmla="*/ 3 h 28"/>
                  <a:gd name="T2" fmla="*/ 57 w 58"/>
                  <a:gd name="T3" fmla="*/ 20 h 28"/>
                  <a:gd name="T4" fmla="*/ 26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6" y="7"/>
                      <a:pt x="58" y="14"/>
                      <a:pt x="57" y="20"/>
                    </a:cubicBezTo>
                    <a:cubicBezTo>
                      <a:pt x="55" y="26"/>
                      <a:pt x="42" y="28"/>
                      <a:pt x="26" y="25"/>
                    </a:cubicBezTo>
                    <a:cubicBezTo>
                      <a:pt x="11" y="22"/>
                      <a:pt x="0" y="14"/>
                      <a:pt x="1" y="8"/>
                    </a:cubicBezTo>
                    <a:cubicBezTo>
                      <a:pt x="2"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73"/>
              <p:cNvSpPr/>
              <p:nvPr/>
            </p:nvSpPr>
            <p:spPr bwMode="auto">
              <a:xfrm>
                <a:off x="2143" y="1936"/>
                <a:ext cx="133" cy="65"/>
              </a:xfrm>
              <a:custGeom>
                <a:avLst/>
                <a:gdLst>
                  <a:gd name="T0" fmla="*/ 32 w 58"/>
                  <a:gd name="T1" fmla="*/ 3 h 28"/>
                  <a:gd name="T2" fmla="*/ 57 w 58"/>
                  <a:gd name="T3" fmla="*/ 20 h 28"/>
                  <a:gd name="T4" fmla="*/ 27 w 58"/>
                  <a:gd name="T5" fmla="*/ 25 h 28"/>
                  <a:gd name="T6" fmla="*/ 2 w 58"/>
                  <a:gd name="T7" fmla="*/ 8 h 28"/>
                  <a:gd name="T8" fmla="*/ 32 w 58"/>
                  <a:gd name="T9" fmla="*/ 3 h 28"/>
                </a:gdLst>
                <a:ahLst/>
                <a:cxnLst>
                  <a:cxn ang="0">
                    <a:pos x="T0" y="T1"/>
                  </a:cxn>
                  <a:cxn ang="0">
                    <a:pos x="T2" y="T3"/>
                  </a:cxn>
                  <a:cxn ang="0">
                    <a:pos x="T4" y="T5"/>
                  </a:cxn>
                  <a:cxn ang="0">
                    <a:pos x="T6" y="T7"/>
                  </a:cxn>
                  <a:cxn ang="0">
                    <a:pos x="T8" y="T9"/>
                  </a:cxn>
                </a:cxnLst>
                <a:rect l="0" t="0" r="r" b="b"/>
                <a:pathLst>
                  <a:path w="58" h="28">
                    <a:moveTo>
                      <a:pt x="32" y="3"/>
                    </a:moveTo>
                    <a:cubicBezTo>
                      <a:pt x="47" y="6"/>
                      <a:pt x="58" y="14"/>
                      <a:pt x="57" y="20"/>
                    </a:cubicBezTo>
                    <a:cubicBezTo>
                      <a:pt x="56" y="26"/>
                      <a:pt x="42" y="28"/>
                      <a:pt x="27" y="25"/>
                    </a:cubicBezTo>
                    <a:cubicBezTo>
                      <a:pt x="12" y="21"/>
                      <a:pt x="0" y="14"/>
                      <a:pt x="2" y="8"/>
                    </a:cubicBezTo>
                    <a:cubicBezTo>
                      <a:pt x="3" y="2"/>
                      <a:pt x="16" y="0"/>
                      <a:pt x="32" y="3"/>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74"/>
              <p:cNvSpPr/>
              <p:nvPr/>
            </p:nvSpPr>
            <p:spPr bwMode="auto">
              <a:xfrm>
                <a:off x="2062" y="1836"/>
                <a:ext cx="97" cy="125"/>
              </a:xfrm>
              <a:custGeom>
                <a:avLst/>
                <a:gdLst>
                  <a:gd name="T0" fmla="*/ 30 w 42"/>
                  <a:gd name="T1" fmla="*/ 21 h 54"/>
                  <a:gd name="T2" fmla="*/ 37 w 42"/>
                  <a:gd name="T3" fmla="*/ 51 h 54"/>
                  <a:gd name="T4" fmla="*/ 12 w 42"/>
                  <a:gd name="T5" fmla="*/ 33 h 54"/>
                  <a:gd name="T6" fmla="*/ 6 w 42"/>
                  <a:gd name="T7" fmla="*/ 3 h 54"/>
                  <a:gd name="T8" fmla="*/ 30 w 42"/>
                  <a:gd name="T9" fmla="*/ 21 h 54"/>
                </a:gdLst>
                <a:ahLst/>
                <a:cxnLst>
                  <a:cxn ang="0">
                    <a:pos x="T0" y="T1"/>
                  </a:cxn>
                  <a:cxn ang="0">
                    <a:pos x="T2" y="T3"/>
                  </a:cxn>
                  <a:cxn ang="0">
                    <a:pos x="T4" y="T5"/>
                  </a:cxn>
                  <a:cxn ang="0">
                    <a:pos x="T6" y="T7"/>
                  </a:cxn>
                  <a:cxn ang="0">
                    <a:pos x="T8" y="T9"/>
                  </a:cxn>
                </a:cxnLst>
                <a:rect l="0" t="0" r="r" b="b"/>
                <a:pathLst>
                  <a:path w="42" h="54">
                    <a:moveTo>
                      <a:pt x="30" y="21"/>
                    </a:moveTo>
                    <a:cubicBezTo>
                      <a:pt x="39" y="34"/>
                      <a:pt x="42" y="48"/>
                      <a:pt x="37" y="51"/>
                    </a:cubicBezTo>
                    <a:cubicBezTo>
                      <a:pt x="31" y="54"/>
                      <a:pt x="20" y="46"/>
                      <a:pt x="12" y="33"/>
                    </a:cubicBezTo>
                    <a:cubicBezTo>
                      <a:pt x="3" y="20"/>
                      <a:pt x="0" y="7"/>
                      <a:pt x="6" y="3"/>
                    </a:cubicBezTo>
                    <a:cubicBezTo>
                      <a:pt x="11"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75"/>
              <p:cNvSpPr/>
              <p:nvPr/>
            </p:nvSpPr>
            <p:spPr bwMode="auto">
              <a:xfrm>
                <a:off x="2134" y="1947"/>
                <a:ext cx="96" cy="126"/>
              </a:xfrm>
              <a:custGeom>
                <a:avLst/>
                <a:gdLst>
                  <a:gd name="T0" fmla="*/ 30 w 42"/>
                  <a:gd name="T1" fmla="*/ 21 h 54"/>
                  <a:gd name="T2" fmla="*/ 37 w 42"/>
                  <a:gd name="T3" fmla="*/ 51 h 54"/>
                  <a:gd name="T4" fmla="*/ 12 w 42"/>
                  <a:gd name="T5" fmla="*/ 33 h 54"/>
                  <a:gd name="T6" fmla="*/ 6 w 42"/>
                  <a:gd name="T7" fmla="*/ 3 h 54"/>
                  <a:gd name="T8" fmla="*/ 30 w 42"/>
                  <a:gd name="T9" fmla="*/ 21 h 54"/>
                </a:gdLst>
                <a:ahLst/>
                <a:cxnLst>
                  <a:cxn ang="0">
                    <a:pos x="T0" y="T1"/>
                  </a:cxn>
                  <a:cxn ang="0">
                    <a:pos x="T2" y="T3"/>
                  </a:cxn>
                  <a:cxn ang="0">
                    <a:pos x="T4" y="T5"/>
                  </a:cxn>
                  <a:cxn ang="0">
                    <a:pos x="T6" y="T7"/>
                  </a:cxn>
                  <a:cxn ang="0">
                    <a:pos x="T8" y="T9"/>
                  </a:cxn>
                </a:cxnLst>
                <a:rect l="0" t="0" r="r" b="b"/>
                <a:pathLst>
                  <a:path w="42" h="54">
                    <a:moveTo>
                      <a:pt x="30" y="21"/>
                    </a:moveTo>
                    <a:cubicBezTo>
                      <a:pt x="39" y="34"/>
                      <a:pt x="42" y="47"/>
                      <a:pt x="37" y="51"/>
                    </a:cubicBezTo>
                    <a:cubicBezTo>
                      <a:pt x="31" y="54"/>
                      <a:pt x="20" y="46"/>
                      <a:pt x="12" y="33"/>
                    </a:cubicBezTo>
                    <a:cubicBezTo>
                      <a:pt x="3" y="20"/>
                      <a:pt x="0" y="6"/>
                      <a:pt x="6" y="3"/>
                    </a:cubicBezTo>
                    <a:cubicBezTo>
                      <a:pt x="11"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76"/>
              <p:cNvSpPr/>
              <p:nvPr/>
            </p:nvSpPr>
            <p:spPr bwMode="auto">
              <a:xfrm>
                <a:off x="2030" y="1943"/>
                <a:ext cx="124" cy="95"/>
              </a:xfrm>
              <a:custGeom>
                <a:avLst/>
                <a:gdLst>
                  <a:gd name="T0" fmla="*/ 21 w 54"/>
                  <a:gd name="T1" fmla="*/ 11 h 41"/>
                  <a:gd name="T2" fmla="*/ 51 w 54"/>
                  <a:gd name="T3" fmla="*/ 5 h 41"/>
                  <a:gd name="T4" fmla="*/ 33 w 54"/>
                  <a:gd name="T5" fmla="*/ 30 h 41"/>
                  <a:gd name="T6" fmla="*/ 3 w 54"/>
                  <a:gd name="T7" fmla="*/ 36 h 41"/>
                  <a:gd name="T8" fmla="*/ 21 w 54"/>
                  <a:gd name="T9" fmla="*/ 11 h 41"/>
                </a:gdLst>
                <a:ahLst/>
                <a:cxnLst>
                  <a:cxn ang="0">
                    <a:pos x="T0" y="T1"/>
                  </a:cxn>
                  <a:cxn ang="0">
                    <a:pos x="T2" y="T3"/>
                  </a:cxn>
                  <a:cxn ang="0">
                    <a:pos x="T4" y="T5"/>
                  </a:cxn>
                  <a:cxn ang="0">
                    <a:pos x="T6" y="T7"/>
                  </a:cxn>
                  <a:cxn ang="0">
                    <a:pos x="T8" y="T9"/>
                  </a:cxn>
                </a:cxnLst>
                <a:rect l="0" t="0" r="r" b="b"/>
                <a:pathLst>
                  <a:path w="54" h="41">
                    <a:moveTo>
                      <a:pt x="21" y="11"/>
                    </a:moveTo>
                    <a:cubicBezTo>
                      <a:pt x="34" y="3"/>
                      <a:pt x="47" y="0"/>
                      <a:pt x="51" y="5"/>
                    </a:cubicBezTo>
                    <a:cubicBezTo>
                      <a:pt x="54" y="10"/>
                      <a:pt x="46" y="21"/>
                      <a:pt x="33" y="30"/>
                    </a:cubicBezTo>
                    <a:cubicBezTo>
                      <a:pt x="19" y="38"/>
                      <a:pt x="6" y="41"/>
                      <a:pt x="3" y="36"/>
                    </a:cubicBezTo>
                    <a:cubicBezTo>
                      <a:pt x="0" y="31"/>
                      <a:pt x="8" y="20"/>
                      <a:pt x="21" y="1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77"/>
              <p:cNvSpPr/>
              <p:nvPr/>
            </p:nvSpPr>
            <p:spPr bwMode="auto">
              <a:xfrm>
                <a:off x="2138" y="1871"/>
                <a:ext cx="125" cy="95"/>
              </a:xfrm>
              <a:custGeom>
                <a:avLst/>
                <a:gdLst>
                  <a:gd name="T0" fmla="*/ 21 w 54"/>
                  <a:gd name="T1" fmla="*/ 11 h 41"/>
                  <a:gd name="T2" fmla="*/ 51 w 54"/>
                  <a:gd name="T3" fmla="*/ 5 h 41"/>
                  <a:gd name="T4" fmla="*/ 33 w 54"/>
                  <a:gd name="T5" fmla="*/ 30 h 41"/>
                  <a:gd name="T6" fmla="*/ 4 w 54"/>
                  <a:gd name="T7" fmla="*/ 36 h 41"/>
                  <a:gd name="T8" fmla="*/ 21 w 54"/>
                  <a:gd name="T9" fmla="*/ 11 h 41"/>
                </a:gdLst>
                <a:ahLst/>
                <a:cxnLst>
                  <a:cxn ang="0">
                    <a:pos x="T0" y="T1"/>
                  </a:cxn>
                  <a:cxn ang="0">
                    <a:pos x="T2" y="T3"/>
                  </a:cxn>
                  <a:cxn ang="0">
                    <a:pos x="T4" y="T5"/>
                  </a:cxn>
                  <a:cxn ang="0">
                    <a:pos x="T6" y="T7"/>
                  </a:cxn>
                  <a:cxn ang="0">
                    <a:pos x="T8" y="T9"/>
                  </a:cxn>
                </a:cxnLst>
                <a:rect l="0" t="0" r="r" b="b"/>
                <a:pathLst>
                  <a:path w="54" h="41">
                    <a:moveTo>
                      <a:pt x="21" y="11"/>
                    </a:moveTo>
                    <a:cubicBezTo>
                      <a:pt x="35" y="3"/>
                      <a:pt x="48" y="0"/>
                      <a:pt x="51" y="5"/>
                    </a:cubicBezTo>
                    <a:cubicBezTo>
                      <a:pt x="54" y="10"/>
                      <a:pt x="46" y="21"/>
                      <a:pt x="33" y="30"/>
                    </a:cubicBezTo>
                    <a:cubicBezTo>
                      <a:pt x="20" y="38"/>
                      <a:pt x="7" y="41"/>
                      <a:pt x="4" y="36"/>
                    </a:cubicBezTo>
                    <a:cubicBezTo>
                      <a:pt x="0" y="31"/>
                      <a:pt x="8" y="20"/>
                      <a:pt x="21" y="1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78"/>
              <p:cNvSpPr/>
              <p:nvPr/>
            </p:nvSpPr>
            <p:spPr bwMode="auto">
              <a:xfrm>
                <a:off x="2101" y="1822"/>
                <a:ext cx="65" cy="135"/>
              </a:xfrm>
              <a:custGeom>
                <a:avLst/>
                <a:gdLst>
                  <a:gd name="T0" fmla="*/ 24 w 28"/>
                  <a:gd name="T1" fmla="*/ 27 h 58"/>
                  <a:gd name="T2" fmla="*/ 20 w 28"/>
                  <a:gd name="T3" fmla="*/ 57 h 58"/>
                  <a:gd name="T4" fmla="*/ 3 w 28"/>
                  <a:gd name="T5" fmla="*/ 32 h 58"/>
                  <a:gd name="T6" fmla="*/ 8 w 28"/>
                  <a:gd name="T7" fmla="*/ 1 h 58"/>
                  <a:gd name="T8" fmla="*/ 24 w 28"/>
                  <a:gd name="T9" fmla="*/ 27 h 58"/>
                </a:gdLst>
                <a:ahLst/>
                <a:cxnLst>
                  <a:cxn ang="0">
                    <a:pos x="T0" y="T1"/>
                  </a:cxn>
                  <a:cxn ang="0">
                    <a:pos x="T2" y="T3"/>
                  </a:cxn>
                  <a:cxn ang="0">
                    <a:pos x="T4" y="T5"/>
                  </a:cxn>
                  <a:cxn ang="0">
                    <a:pos x="T6" y="T7"/>
                  </a:cxn>
                  <a:cxn ang="0">
                    <a:pos x="T8" y="T9"/>
                  </a:cxn>
                </a:cxnLst>
                <a:rect l="0" t="0" r="r" b="b"/>
                <a:pathLst>
                  <a:path w="28" h="58">
                    <a:moveTo>
                      <a:pt x="24" y="27"/>
                    </a:moveTo>
                    <a:cubicBezTo>
                      <a:pt x="28" y="42"/>
                      <a:pt x="25" y="56"/>
                      <a:pt x="20" y="57"/>
                    </a:cubicBezTo>
                    <a:cubicBezTo>
                      <a:pt x="14" y="58"/>
                      <a:pt x="6" y="47"/>
                      <a:pt x="3" y="32"/>
                    </a:cubicBezTo>
                    <a:cubicBezTo>
                      <a:pt x="0" y="16"/>
                      <a:pt x="2" y="3"/>
                      <a:pt x="8" y="1"/>
                    </a:cubicBezTo>
                    <a:cubicBezTo>
                      <a:pt x="13" y="0"/>
                      <a:pt x="21" y="12"/>
                      <a:pt x="24" y="27"/>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79"/>
              <p:cNvSpPr/>
              <p:nvPr/>
            </p:nvSpPr>
            <p:spPr bwMode="auto">
              <a:xfrm>
                <a:off x="2129" y="1952"/>
                <a:ext cx="65" cy="135"/>
              </a:xfrm>
              <a:custGeom>
                <a:avLst/>
                <a:gdLst>
                  <a:gd name="T0" fmla="*/ 24 w 28"/>
                  <a:gd name="T1" fmla="*/ 26 h 58"/>
                  <a:gd name="T2" fmla="*/ 20 w 28"/>
                  <a:gd name="T3" fmla="*/ 57 h 58"/>
                  <a:gd name="T4" fmla="*/ 3 w 28"/>
                  <a:gd name="T5" fmla="*/ 31 h 58"/>
                  <a:gd name="T6" fmla="*/ 8 w 28"/>
                  <a:gd name="T7" fmla="*/ 1 h 58"/>
                  <a:gd name="T8" fmla="*/ 24 w 28"/>
                  <a:gd name="T9" fmla="*/ 26 h 58"/>
                </a:gdLst>
                <a:ahLst/>
                <a:cxnLst>
                  <a:cxn ang="0">
                    <a:pos x="T0" y="T1"/>
                  </a:cxn>
                  <a:cxn ang="0">
                    <a:pos x="T2" y="T3"/>
                  </a:cxn>
                  <a:cxn ang="0">
                    <a:pos x="T4" y="T5"/>
                  </a:cxn>
                  <a:cxn ang="0">
                    <a:pos x="T6" y="T7"/>
                  </a:cxn>
                  <a:cxn ang="0">
                    <a:pos x="T8" y="T9"/>
                  </a:cxn>
                </a:cxnLst>
                <a:rect l="0" t="0" r="r" b="b"/>
                <a:pathLst>
                  <a:path w="28" h="58">
                    <a:moveTo>
                      <a:pt x="24" y="26"/>
                    </a:moveTo>
                    <a:cubicBezTo>
                      <a:pt x="28" y="42"/>
                      <a:pt x="25" y="55"/>
                      <a:pt x="20" y="57"/>
                    </a:cubicBezTo>
                    <a:cubicBezTo>
                      <a:pt x="14" y="58"/>
                      <a:pt x="6" y="46"/>
                      <a:pt x="3" y="31"/>
                    </a:cubicBezTo>
                    <a:cubicBezTo>
                      <a:pt x="0" y="16"/>
                      <a:pt x="2" y="2"/>
                      <a:pt x="8" y="1"/>
                    </a:cubicBezTo>
                    <a:cubicBezTo>
                      <a:pt x="13" y="0"/>
                      <a:pt x="21" y="11"/>
                      <a:pt x="24" y="26"/>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80"/>
              <p:cNvSpPr/>
              <p:nvPr/>
            </p:nvSpPr>
            <p:spPr bwMode="auto">
              <a:xfrm>
                <a:off x="2016" y="1936"/>
                <a:ext cx="134" cy="65"/>
              </a:xfrm>
              <a:custGeom>
                <a:avLst/>
                <a:gdLst>
                  <a:gd name="T0" fmla="*/ 26 w 58"/>
                  <a:gd name="T1" fmla="*/ 3 h 28"/>
                  <a:gd name="T2" fmla="*/ 57 w 58"/>
                  <a:gd name="T3" fmla="*/ 8 h 28"/>
                  <a:gd name="T4" fmla="*/ 31 w 58"/>
                  <a:gd name="T5" fmla="*/ 25 h 28"/>
                  <a:gd name="T6" fmla="*/ 1 w 58"/>
                  <a:gd name="T7" fmla="*/ 20 h 28"/>
                  <a:gd name="T8" fmla="*/ 26 w 58"/>
                  <a:gd name="T9" fmla="*/ 3 h 28"/>
                </a:gdLst>
                <a:ahLst/>
                <a:cxnLst>
                  <a:cxn ang="0">
                    <a:pos x="T0" y="T1"/>
                  </a:cxn>
                  <a:cxn ang="0">
                    <a:pos x="T2" y="T3"/>
                  </a:cxn>
                  <a:cxn ang="0">
                    <a:pos x="T4" y="T5"/>
                  </a:cxn>
                  <a:cxn ang="0">
                    <a:pos x="T6" y="T7"/>
                  </a:cxn>
                  <a:cxn ang="0">
                    <a:pos x="T8" y="T9"/>
                  </a:cxn>
                </a:cxnLst>
                <a:rect l="0" t="0" r="r" b="b"/>
                <a:pathLst>
                  <a:path w="58" h="28">
                    <a:moveTo>
                      <a:pt x="26" y="3"/>
                    </a:moveTo>
                    <a:cubicBezTo>
                      <a:pt x="42" y="0"/>
                      <a:pt x="55" y="2"/>
                      <a:pt x="57" y="8"/>
                    </a:cubicBezTo>
                    <a:cubicBezTo>
                      <a:pt x="58" y="14"/>
                      <a:pt x="46" y="21"/>
                      <a:pt x="31" y="25"/>
                    </a:cubicBezTo>
                    <a:cubicBezTo>
                      <a:pt x="16" y="28"/>
                      <a:pt x="2" y="26"/>
                      <a:pt x="1" y="20"/>
                    </a:cubicBezTo>
                    <a:cubicBezTo>
                      <a:pt x="0" y="14"/>
                      <a:pt x="11" y="7"/>
                      <a:pt x="26" y="3"/>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81"/>
              <p:cNvSpPr/>
              <p:nvPr/>
            </p:nvSpPr>
            <p:spPr bwMode="auto">
              <a:xfrm>
                <a:off x="2143" y="1908"/>
                <a:ext cx="133" cy="65"/>
              </a:xfrm>
              <a:custGeom>
                <a:avLst/>
                <a:gdLst>
                  <a:gd name="T0" fmla="*/ 27 w 58"/>
                  <a:gd name="T1" fmla="*/ 3 h 28"/>
                  <a:gd name="T2" fmla="*/ 57 w 58"/>
                  <a:gd name="T3" fmla="*/ 8 h 28"/>
                  <a:gd name="T4" fmla="*/ 32 w 58"/>
                  <a:gd name="T5" fmla="*/ 25 h 28"/>
                  <a:gd name="T6" fmla="*/ 2 w 58"/>
                  <a:gd name="T7" fmla="*/ 20 h 28"/>
                  <a:gd name="T8" fmla="*/ 27 w 58"/>
                  <a:gd name="T9" fmla="*/ 3 h 28"/>
                </a:gdLst>
                <a:ahLst/>
                <a:cxnLst>
                  <a:cxn ang="0">
                    <a:pos x="T0" y="T1"/>
                  </a:cxn>
                  <a:cxn ang="0">
                    <a:pos x="T2" y="T3"/>
                  </a:cxn>
                  <a:cxn ang="0">
                    <a:pos x="T4" y="T5"/>
                  </a:cxn>
                  <a:cxn ang="0">
                    <a:pos x="T6" y="T7"/>
                  </a:cxn>
                  <a:cxn ang="0">
                    <a:pos x="T8" y="T9"/>
                  </a:cxn>
                </a:cxnLst>
                <a:rect l="0" t="0" r="r" b="b"/>
                <a:pathLst>
                  <a:path w="58" h="28">
                    <a:moveTo>
                      <a:pt x="27" y="3"/>
                    </a:moveTo>
                    <a:cubicBezTo>
                      <a:pt x="42" y="0"/>
                      <a:pt x="56" y="2"/>
                      <a:pt x="57" y="8"/>
                    </a:cubicBezTo>
                    <a:cubicBezTo>
                      <a:pt x="58" y="14"/>
                      <a:pt x="47" y="21"/>
                      <a:pt x="32" y="25"/>
                    </a:cubicBezTo>
                    <a:cubicBezTo>
                      <a:pt x="16" y="28"/>
                      <a:pt x="3" y="26"/>
                      <a:pt x="2" y="20"/>
                    </a:cubicBezTo>
                    <a:cubicBezTo>
                      <a:pt x="0" y="14"/>
                      <a:pt x="12" y="7"/>
                      <a:pt x="27" y="3"/>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82"/>
              <p:cNvSpPr/>
              <p:nvPr/>
            </p:nvSpPr>
            <p:spPr bwMode="auto">
              <a:xfrm>
                <a:off x="2028" y="1871"/>
                <a:ext cx="126" cy="95"/>
              </a:xfrm>
              <a:custGeom>
                <a:avLst/>
                <a:gdLst>
                  <a:gd name="T0" fmla="*/ 34 w 55"/>
                  <a:gd name="T1" fmla="*/ 11 h 41"/>
                  <a:gd name="T2" fmla="*/ 52 w 55"/>
                  <a:gd name="T3" fmla="*/ 36 h 41"/>
                  <a:gd name="T4" fmla="*/ 22 w 55"/>
                  <a:gd name="T5" fmla="*/ 30 h 41"/>
                  <a:gd name="T6" fmla="*/ 4 w 55"/>
                  <a:gd name="T7" fmla="*/ 5 h 41"/>
                  <a:gd name="T8" fmla="*/ 34 w 55"/>
                  <a:gd name="T9" fmla="*/ 11 h 41"/>
                </a:gdLst>
                <a:ahLst/>
                <a:cxnLst>
                  <a:cxn ang="0">
                    <a:pos x="T0" y="T1"/>
                  </a:cxn>
                  <a:cxn ang="0">
                    <a:pos x="T2" y="T3"/>
                  </a:cxn>
                  <a:cxn ang="0">
                    <a:pos x="T4" y="T5"/>
                  </a:cxn>
                  <a:cxn ang="0">
                    <a:pos x="T6" y="T7"/>
                  </a:cxn>
                  <a:cxn ang="0">
                    <a:pos x="T8" y="T9"/>
                  </a:cxn>
                </a:cxnLst>
                <a:rect l="0" t="0" r="r" b="b"/>
                <a:pathLst>
                  <a:path w="55" h="41">
                    <a:moveTo>
                      <a:pt x="34" y="11"/>
                    </a:moveTo>
                    <a:cubicBezTo>
                      <a:pt x="47" y="20"/>
                      <a:pt x="55" y="31"/>
                      <a:pt x="52" y="36"/>
                    </a:cubicBezTo>
                    <a:cubicBezTo>
                      <a:pt x="48" y="41"/>
                      <a:pt x="35" y="38"/>
                      <a:pt x="22" y="30"/>
                    </a:cubicBezTo>
                    <a:cubicBezTo>
                      <a:pt x="9" y="21"/>
                      <a:pt x="0" y="10"/>
                      <a:pt x="4" y="5"/>
                    </a:cubicBezTo>
                    <a:cubicBezTo>
                      <a:pt x="7" y="0"/>
                      <a:pt x="20" y="3"/>
                      <a:pt x="34" y="11"/>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83"/>
              <p:cNvSpPr/>
              <p:nvPr/>
            </p:nvSpPr>
            <p:spPr bwMode="auto">
              <a:xfrm>
                <a:off x="2138" y="1943"/>
                <a:ext cx="127" cy="95"/>
              </a:xfrm>
              <a:custGeom>
                <a:avLst/>
                <a:gdLst>
                  <a:gd name="T0" fmla="*/ 33 w 55"/>
                  <a:gd name="T1" fmla="*/ 11 h 41"/>
                  <a:gd name="T2" fmla="*/ 51 w 55"/>
                  <a:gd name="T3" fmla="*/ 36 h 41"/>
                  <a:gd name="T4" fmla="*/ 22 w 55"/>
                  <a:gd name="T5" fmla="*/ 30 h 41"/>
                  <a:gd name="T6" fmla="*/ 4 w 55"/>
                  <a:gd name="T7" fmla="*/ 5 h 41"/>
                  <a:gd name="T8" fmla="*/ 33 w 55"/>
                  <a:gd name="T9" fmla="*/ 11 h 41"/>
                </a:gdLst>
                <a:ahLst/>
                <a:cxnLst>
                  <a:cxn ang="0">
                    <a:pos x="T0" y="T1"/>
                  </a:cxn>
                  <a:cxn ang="0">
                    <a:pos x="T2" y="T3"/>
                  </a:cxn>
                  <a:cxn ang="0">
                    <a:pos x="T4" y="T5"/>
                  </a:cxn>
                  <a:cxn ang="0">
                    <a:pos x="T6" y="T7"/>
                  </a:cxn>
                  <a:cxn ang="0">
                    <a:pos x="T8" y="T9"/>
                  </a:cxn>
                </a:cxnLst>
                <a:rect l="0" t="0" r="r" b="b"/>
                <a:pathLst>
                  <a:path w="55" h="41">
                    <a:moveTo>
                      <a:pt x="33" y="11"/>
                    </a:moveTo>
                    <a:cubicBezTo>
                      <a:pt x="47" y="20"/>
                      <a:pt x="55" y="31"/>
                      <a:pt x="51" y="36"/>
                    </a:cubicBezTo>
                    <a:cubicBezTo>
                      <a:pt x="48" y="41"/>
                      <a:pt x="35" y="38"/>
                      <a:pt x="22" y="30"/>
                    </a:cubicBezTo>
                    <a:cubicBezTo>
                      <a:pt x="8" y="21"/>
                      <a:pt x="0" y="10"/>
                      <a:pt x="4" y="5"/>
                    </a:cubicBezTo>
                    <a:cubicBezTo>
                      <a:pt x="7"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84"/>
              <p:cNvSpPr/>
              <p:nvPr/>
            </p:nvSpPr>
            <p:spPr bwMode="auto">
              <a:xfrm>
                <a:off x="2064" y="1947"/>
                <a:ext cx="95" cy="126"/>
              </a:xfrm>
              <a:custGeom>
                <a:avLst/>
                <a:gdLst>
                  <a:gd name="T0" fmla="*/ 11 w 41"/>
                  <a:gd name="T1" fmla="*/ 21 h 54"/>
                  <a:gd name="T2" fmla="*/ 36 w 41"/>
                  <a:gd name="T3" fmla="*/ 3 h 54"/>
                  <a:gd name="T4" fmla="*/ 29 w 41"/>
                  <a:gd name="T5" fmla="*/ 33 h 54"/>
                  <a:gd name="T6" fmla="*/ 5 w 41"/>
                  <a:gd name="T7" fmla="*/ 51 h 54"/>
                  <a:gd name="T8" fmla="*/ 11 w 41"/>
                  <a:gd name="T9" fmla="*/ 21 h 54"/>
                </a:gdLst>
                <a:ahLst/>
                <a:cxnLst>
                  <a:cxn ang="0">
                    <a:pos x="T0" y="T1"/>
                  </a:cxn>
                  <a:cxn ang="0">
                    <a:pos x="T2" y="T3"/>
                  </a:cxn>
                  <a:cxn ang="0">
                    <a:pos x="T4" y="T5"/>
                  </a:cxn>
                  <a:cxn ang="0">
                    <a:pos x="T6" y="T7"/>
                  </a:cxn>
                  <a:cxn ang="0">
                    <a:pos x="T8" y="T9"/>
                  </a:cxn>
                </a:cxnLst>
                <a:rect l="0" t="0" r="r" b="b"/>
                <a:pathLst>
                  <a:path w="41" h="54">
                    <a:moveTo>
                      <a:pt x="11" y="21"/>
                    </a:moveTo>
                    <a:cubicBezTo>
                      <a:pt x="19" y="8"/>
                      <a:pt x="30" y="0"/>
                      <a:pt x="36" y="3"/>
                    </a:cubicBezTo>
                    <a:cubicBezTo>
                      <a:pt x="41" y="6"/>
                      <a:pt x="38" y="20"/>
                      <a:pt x="29" y="33"/>
                    </a:cubicBezTo>
                    <a:cubicBezTo>
                      <a:pt x="21" y="46"/>
                      <a:pt x="10" y="54"/>
                      <a:pt x="5" y="51"/>
                    </a:cubicBezTo>
                    <a:cubicBezTo>
                      <a:pt x="0" y="48"/>
                      <a:pt x="2" y="34"/>
                      <a:pt x="11" y="21"/>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85"/>
              <p:cNvSpPr/>
              <p:nvPr/>
            </p:nvSpPr>
            <p:spPr bwMode="auto">
              <a:xfrm>
                <a:off x="2134" y="1836"/>
                <a:ext cx="94" cy="125"/>
              </a:xfrm>
              <a:custGeom>
                <a:avLst/>
                <a:gdLst>
                  <a:gd name="T0" fmla="*/ 12 w 41"/>
                  <a:gd name="T1" fmla="*/ 21 h 54"/>
                  <a:gd name="T2" fmla="*/ 36 w 41"/>
                  <a:gd name="T3" fmla="*/ 3 h 54"/>
                  <a:gd name="T4" fmla="*/ 30 w 41"/>
                  <a:gd name="T5" fmla="*/ 33 h 54"/>
                  <a:gd name="T6" fmla="*/ 6 w 41"/>
                  <a:gd name="T7" fmla="*/ 51 h 54"/>
                  <a:gd name="T8" fmla="*/ 12 w 41"/>
                  <a:gd name="T9" fmla="*/ 21 h 54"/>
                </a:gdLst>
                <a:ahLst/>
                <a:cxnLst>
                  <a:cxn ang="0">
                    <a:pos x="T0" y="T1"/>
                  </a:cxn>
                  <a:cxn ang="0">
                    <a:pos x="T2" y="T3"/>
                  </a:cxn>
                  <a:cxn ang="0">
                    <a:pos x="T4" y="T5"/>
                  </a:cxn>
                  <a:cxn ang="0">
                    <a:pos x="T6" y="T7"/>
                  </a:cxn>
                  <a:cxn ang="0">
                    <a:pos x="T8" y="T9"/>
                  </a:cxn>
                </a:cxnLst>
                <a:rect l="0" t="0" r="r" b="b"/>
                <a:pathLst>
                  <a:path w="41" h="54">
                    <a:moveTo>
                      <a:pt x="12" y="21"/>
                    </a:moveTo>
                    <a:cubicBezTo>
                      <a:pt x="20" y="8"/>
                      <a:pt x="31" y="0"/>
                      <a:pt x="36" y="3"/>
                    </a:cubicBezTo>
                    <a:cubicBezTo>
                      <a:pt x="41" y="6"/>
                      <a:pt x="39" y="20"/>
                      <a:pt x="30" y="33"/>
                    </a:cubicBezTo>
                    <a:cubicBezTo>
                      <a:pt x="22" y="46"/>
                      <a:pt x="11" y="54"/>
                      <a:pt x="6" y="51"/>
                    </a:cubicBezTo>
                    <a:cubicBezTo>
                      <a:pt x="0" y="48"/>
                      <a:pt x="3" y="34"/>
                      <a:pt x="12" y="21"/>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86"/>
              <p:cNvSpPr/>
              <p:nvPr/>
            </p:nvSpPr>
            <p:spPr bwMode="auto">
              <a:xfrm>
                <a:off x="2101" y="1910"/>
                <a:ext cx="90" cy="88"/>
              </a:xfrm>
              <a:custGeom>
                <a:avLst/>
                <a:gdLst>
                  <a:gd name="T0" fmla="*/ 39 w 39"/>
                  <a:gd name="T1" fmla="*/ 22 h 38"/>
                  <a:gd name="T2" fmla="*/ 34 w 39"/>
                  <a:gd name="T3" fmla="*/ 18 h 38"/>
                  <a:gd name="T4" fmla="*/ 38 w 39"/>
                  <a:gd name="T5" fmla="*/ 14 h 38"/>
                  <a:gd name="T6" fmla="*/ 34 w 39"/>
                  <a:gd name="T7" fmla="*/ 12 h 38"/>
                  <a:gd name="T8" fmla="*/ 35 w 39"/>
                  <a:gd name="T9" fmla="*/ 8 h 38"/>
                  <a:gd name="T10" fmla="*/ 29 w 39"/>
                  <a:gd name="T11" fmla="*/ 8 h 38"/>
                  <a:gd name="T12" fmla="*/ 29 w 39"/>
                  <a:gd name="T13" fmla="*/ 2 h 38"/>
                  <a:gd name="T14" fmla="*/ 25 w 39"/>
                  <a:gd name="T15" fmla="*/ 4 h 38"/>
                  <a:gd name="T16" fmla="*/ 22 w 39"/>
                  <a:gd name="T17" fmla="*/ 0 h 38"/>
                  <a:gd name="T18" fmla="*/ 19 w 39"/>
                  <a:gd name="T19" fmla="*/ 4 h 38"/>
                  <a:gd name="T20" fmla="*/ 14 w 39"/>
                  <a:gd name="T21" fmla="*/ 1 h 38"/>
                  <a:gd name="T22" fmla="*/ 12 w 39"/>
                  <a:gd name="T23" fmla="*/ 5 h 38"/>
                  <a:gd name="T24" fmla="*/ 8 w 39"/>
                  <a:gd name="T25" fmla="*/ 4 h 38"/>
                  <a:gd name="T26" fmla="*/ 8 w 39"/>
                  <a:gd name="T27" fmla="*/ 9 h 38"/>
                  <a:gd name="T28" fmla="*/ 3 w 39"/>
                  <a:gd name="T29" fmla="*/ 10 h 38"/>
                  <a:gd name="T30" fmla="*/ 4 w 39"/>
                  <a:gd name="T31" fmla="*/ 14 h 38"/>
                  <a:gd name="T32" fmla="*/ 0 w 39"/>
                  <a:gd name="T33" fmla="*/ 16 h 38"/>
                  <a:gd name="T34" fmla="*/ 5 w 39"/>
                  <a:gd name="T35" fmla="*/ 20 h 38"/>
                  <a:gd name="T36" fmla="*/ 1 w 39"/>
                  <a:gd name="T37" fmla="*/ 24 h 38"/>
                  <a:gd name="T38" fmla="*/ 5 w 39"/>
                  <a:gd name="T39" fmla="*/ 26 h 38"/>
                  <a:gd name="T40" fmla="*/ 4 w 39"/>
                  <a:gd name="T41" fmla="*/ 31 h 38"/>
                  <a:gd name="T42" fmla="*/ 10 w 39"/>
                  <a:gd name="T43" fmla="*/ 30 h 38"/>
                  <a:gd name="T44" fmla="*/ 10 w 39"/>
                  <a:gd name="T45" fmla="*/ 36 h 38"/>
                  <a:gd name="T46" fmla="*/ 14 w 39"/>
                  <a:gd name="T47" fmla="*/ 34 h 38"/>
                  <a:gd name="T48" fmla="*/ 17 w 39"/>
                  <a:gd name="T49" fmla="*/ 38 h 38"/>
                  <a:gd name="T50" fmla="*/ 21 w 39"/>
                  <a:gd name="T51" fmla="*/ 34 h 38"/>
                  <a:gd name="T52" fmla="*/ 25 w 39"/>
                  <a:gd name="T53" fmla="*/ 38 h 38"/>
                  <a:gd name="T54" fmla="*/ 27 w 39"/>
                  <a:gd name="T55" fmla="*/ 33 h 38"/>
                  <a:gd name="T56" fmla="*/ 31 w 39"/>
                  <a:gd name="T57" fmla="*/ 34 h 38"/>
                  <a:gd name="T58" fmla="*/ 31 w 39"/>
                  <a:gd name="T59" fmla="*/ 29 h 38"/>
                  <a:gd name="T60" fmla="*/ 36 w 39"/>
                  <a:gd name="T61" fmla="*/ 28 h 38"/>
                  <a:gd name="T62" fmla="*/ 35 w 39"/>
                  <a:gd name="T63" fmla="*/ 24 h 38"/>
                  <a:gd name="T64" fmla="*/ 39 w 39"/>
                  <a:gd name="T65"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8">
                    <a:moveTo>
                      <a:pt x="39" y="22"/>
                    </a:moveTo>
                    <a:cubicBezTo>
                      <a:pt x="39" y="20"/>
                      <a:pt x="37" y="19"/>
                      <a:pt x="34" y="18"/>
                    </a:cubicBezTo>
                    <a:cubicBezTo>
                      <a:pt x="37" y="17"/>
                      <a:pt x="38" y="15"/>
                      <a:pt x="38" y="14"/>
                    </a:cubicBezTo>
                    <a:cubicBezTo>
                      <a:pt x="38" y="13"/>
                      <a:pt x="36" y="12"/>
                      <a:pt x="34" y="12"/>
                    </a:cubicBezTo>
                    <a:cubicBezTo>
                      <a:pt x="35" y="10"/>
                      <a:pt x="36" y="8"/>
                      <a:pt x="35" y="8"/>
                    </a:cubicBezTo>
                    <a:cubicBezTo>
                      <a:pt x="34" y="6"/>
                      <a:pt x="32" y="7"/>
                      <a:pt x="29" y="8"/>
                    </a:cubicBezTo>
                    <a:cubicBezTo>
                      <a:pt x="30" y="5"/>
                      <a:pt x="30" y="3"/>
                      <a:pt x="29" y="2"/>
                    </a:cubicBezTo>
                    <a:cubicBezTo>
                      <a:pt x="28" y="2"/>
                      <a:pt x="26" y="2"/>
                      <a:pt x="25" y="4"/>
                    </a:cubicBezTo>
                    <a:cubicBezTo>
                      <a:pt x="24" y="2"/>
                      <a:pt x="23" y="0"/>
                      <a:pt x="22" y="0"/>
                    </a:cubicBezTo>
                    <a:cubicBezTo>
                      <a:pt x="21" y="0"/>
                      <a:pt x="20" y="1"/>
                      <a:pt x="19" y="4"/>
                    </a:cubicBezTo>
                    <a:cubicBezTo>
                      <a:pt x="17" y="2"/>
                      <a:pt x="16" y="0"/>
                      <a:pt x="14" y="1"/>
                    </a:cubicBezTo>
                    <a:cubicBezTo>
                      <a:pt x="13" y="1"/>
                      <a:pt x="13" y="2"/>
                      <a:pt x="12" y="5"/>
                    </a:cubicBezTo>
                    <a:cubicBezTo>
                      <a:pt x="11" y="3"/>
                      <a:pt x="9" y="3"/>
                      <a:pt x="8" y="4"/>
                    </a:cubicBezTo>
                    <a:cubicBezTo>
                      <a:pt x="7" y="4"/>
                      <a:pt x="7" y="7"/>
                      <a:pt x="8" y="9"/>
                    </a:cubicBezTo>
                    <a:cubicBezTo>
                      <a:pt x="6" y="8"/>
                      <a:pt x="3" y="8"/>
                      <a:pt x="3" y="10"/>
                    </a:cubicBezTo>
                    <a:cubicBezTo>
                      <a:pt x="2" y="11"/>
                      <a:pt x="3" y="12"/>
                      <a:pt x="4" y="14"/>
                    </a:cubicBezTo>
                    <a:cubicBezTo>
                      <a:pt x="2" y="14"/>
                      <a:pt x="1" y="15"/>
                      <a:pt x="0" y="16"/>
                    </a:cubicBezTo>
                    <a:cubicBezTo>
                      <a:pt x="0" y="18"/>
                      <a:pt x="2" y="19"/>
                      <a:pt x="5" y="20"/>
                    </a:cubicBezTo>
                    <a:cubicBezTo>
                      <a:pt x="2" y="21"/>
                      <a:pt x="1" y="23"/>
                      <a:pt x="1" y="24"/>
                    </a:cubicBezTo>
                    <a:cubicBezTo>
                      <a:pt x="1" y="25"/>
                      <a:pt x="3" y="26"/>
                      <a:pt x="5" y="26"/>
                    </a:cubicBezTo>
                    <a:cubicBezTo>
                      <a:pt x="4" y="28"/>
                      <a:pt x="3" y="30"/>
                      <a:pt x="4" y="31"/>
                    </a:cubicBezTo>
                    <a:cubicBezTo>
                      <a:pt x="5" y="32"/>
                      <a:pt x="7" y="31"/>
                      <a:pt x="10" y="30"/>
                    </a:cubicBezTo>
                    <a:cubicBezTo>
                      <a:pt x="9" y="33"/>
                      <a:pt x="9" y="35"/>
                      <a:pt x="10" y="36"/>
                    </a:cubicBezTo>
                    <a:cubicBezTo>
                      <a:pt x="11" y="36"/>
                      <a:pt x="13" y="36"/>
                      <a:pt x="14" y="34"/>
                    </a:cubicBezTo>
                    <a:cubicBezTo>
                      <a:pt x="15" y="36"/>
                      <a:pt x="16" y="38"/>
                      <a:pt x="17" y="38"/>
                    </a:cubicBezTo>
                    <a:cubicBezTo>
                      <a:pt x="18" y="38"/>
                      <a:pt x="19" y="37"/>
                      <a:pt x="21" y="34"/>
                    </a:cubicBezTo>
                    <a:cubicBezTo>
                      <a:pt x="22" y="36"/>
                      <a:pt x="24" y="38"/>
                      <a:pt x="25" y="38"/>
                    </a:cubicBezTo>
                    <a:cubicBezTo>
                      <a:pt x="26" y="37"/>
                      <a:pt x="27" y="36"/>
                      <a:pt x="27" y="33"/>
                    </a:cubicBezTo>
                    <a:cubicBezTo>
                      <a:pt x="28" y="35"/>
                      <a:pt x="30" y="35"/>
                      <a:pt x="31" y="34"/>
                    </a:cubicBezTo>
                    <a:cubicBezTo>
                      <a:pt x="32" y="34"/>
                      <a:pt x="32" y="31"/>
                      <a:pt x="31" y="29"/>
                    </a:cubicBezTo>
                    <a:cubicBezTo>
                      <a:pt x="34" y="30"/>
                      <a:pt x="36" y="30"/>
                      <a:pt x="36" y="28"/>
                    </a:cubicBezTo>
                    <a:cubicBezTo>
                      <a:pt x="37" y="27"/>
                      <a:pt x="36" y="26"/>
                      <a:pt x="35" y="24"/>
                    </a:cubicBezTo>
                    <a:cubicBezTo>
                      <a:pt x="37" y="24"/>
                      <a:pt x="38" y="23"/>
                      <a:pt x="39" y="22"/>
                    </a:cubicBezTo>
                  </a:path>
                </a:pathLst>
              </a:custGeom>
              <a:solidFill>
                <a:srgbClr val="FFD6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87"/>
              <p:cNvSpPr/>
              <p:nvPr/>
            </p:nvSpPr>
            <p:spPr bwMode="auto">
              <a:xfrm>
                <a:off x="3836" y="2115"/>
                <a:ext cx="136" cy="125"/>
              </a:xfrm>
              <a:custGeom>
                <a:avLst/>
                <a:gdLst>
                  <a:gd name="T0" fmla="*/ 43 w 59"/>
                  <a:gd name="T1" fmla="*/ 13 h 54"/>
                  <a:gd name="T2" fmla="*/ 0 w 59"/>
                  <a:gd name="T3" fmla="*/ 3 h 54"/>
                  <a:gd name="T4" fmla="*/ 21 w 59"/>
                  <a:gd name="T5" fmla="*/ 41 h 54"/>
                  <a:gd name="T6" fmla="*/ 55 w 59"/>
                  <a:gd name="T7" fmla="*/ 44 h 54"/>
                  <a:gd name="T8" fmla="*/ 43 w 59"/>
                  <a:gd name="T9" fmla="*/ 13 h 54"/>
                </a:gdLst>
                <a:ahLst/>
                <a:cxnLst>
                  <a:cxn ang="0">
                    <a:pos x="T0" y="T1"/>
                  </a:cxn>
                  <a:cxn ang="0">
                    <a:pos x="T2" y="T3"/>
                  </a:cxn>
                  <a:cxn ang="0">
                    <a:pos x="T4" y="T5"/>
                  </a:cxn>
                  <a:cxn ang="0">
                    <a:pos x="T6" y="T7"/>
                  </a:cxn>
                  <a:cxn ang="0">
                    <a:pos x="T8" y="T9"/>
                  </a:cxn>
                </a:cxnLst>
                <a:rect l="0" t="0" r="r" b="b"/>
                <a:pathLst>
                  <a:path w="59" h="54">
                    <a:moveTo>
                      <a:pt x="43" y="13"/>
                    </a:moveTo>
                    <a:cubicBezTo>
                      <a:pt x="26" y="0"/>
                      <a:pt x="0" y="3"/>
                      <a:pt x="0" y="3"/>
                    </a:cubicBezTo>
                    <a:cubicBezTo>
                      <a:pt x="0" y="3"/>
                      <a:pt x="5" y="29"/>
                      <a:pt x="21" y="41"/>
                    </a:cubicBezTo>
                    <a:cubicBezTo>
                      <a:pt x="38" y="54"/>
                      <a:pt x="55" y="44"/>
                      <a:pt x="55" y="44"/>
                    </a:cubicBezTo>
                    <a:cubicBezTo>
                      <a:pt x="55" y="44"/>
                      <a:pt x="59"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88"/>
              <p:cNvSpPr/>
              <p:nvPr/>
            </p:nvSpPr>
            <p:spPr bwMode="auto">
              <a:xfrm>
                <a:off x="3961" y="2166"/>
                <a:ext cx="108" cy="88"/>
              </a:xfrm>
              <a:custGeom>
                <a:avLst/>
                <a:gdLst>
                  <a:gd name="T0" fmla="*/ 14 w 47"/>
                  <a:gd name="T1" fmla="*/ 7 h 38"/>
                  <a:gd name="T2" fmla="*/ 1 w 47"/>
                  <a:gd name="T3" fmla="*/ 29 h 38"/>
                  <a:gd name="T4" fmla="*/ 26 w 47"/>
                  <a:gd name="T5" fmla="*/ 31 h 38"/>
                  <a:gd name="T6" fmla="*/ 47 w 47"/>
                  <a:gd name="T7" fmla="*/ 5 h 38"/>
                  <a:gd name="T8" fmla="*/ 14 w 47"/>
                  <a:gd name="T9" fmla="*/ 7 h 38"/>
                </a:gdLst>
                <a:ahLst/>
                <a:cxnLst>
                  <a:cxn ang="0">
                    <a:pos x="T0" y="T1"/>
                  </a:cxn>
                  <a:cxn ang="0">
                    <a:pos x="T2" y="T3"/>
                  </a:cxn>
                  <a:cxn ang="0">
                    <a:pos x="T4" y="T5"/>
                  </a:cxn>
                  <a:cxn ang="0">
                    <a:pos x="T6" y="T7"/>
                  </a:cxn>
                  <a:cxn ang="0">
                    <a:pos x="T8" y="T9"/>
                  </a:cxn>
                </a:cxnLst>
                <a:rect l="0" t="0" r="r" b="b"/>
                <a:pathLst>
                  <a:path w="47" h="38">
                    <a:moveTo>
                      <a:pt x="14" y="7"/>
                    </a:moveTo>
                    <a:cubicBezTo>
                      <a:pt x="0" y="14"/>
                      <a:pt x="1" y="29"/>
                      <a:pt x="1" y="29"/>
                    </a:cubicBezTo>
                    <a:cubicBezTo>
                      <a:pt x="1" y="29"/>
                      <a:pt x="12" y="38"/>
                      <a:pt x="26" y="31"/>
                    </a:cubicBezTo>
                    <a:cubicBezTo>
                      <a:pt x="40" y="24"/>
                      <a:pt x="47" y="5"/>
                      <a:pt x="47" y="5"/>
                    </a:cubicBezTo>
                    <a:cubicBezTo>
                      <a:pt x="47"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Rectangle 89"/>
              <p:cNvSpPr>
                <a:spLocks noChangeArrowheads="1"/>
              </p:cNvSpPr>
              <p:nvPr/>
            </p:nvSpPr>
            <p:spPr bwMode="auto">
              <a:xfrm>
                <a:off x="3956" y="2052"/>
                <a:ext cx="9" cy="381"/>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5" name="Freeform 90"/>
              <p:cNvSpPr/>
              <p:nvPr/>
            </p:nvSpPr>
            <p:spPr bwMode="auto">
              <a:xfrm>
                <a:off x="3942" y="1829"/>
                <a:ext cx="65" cy="137"/>
              </a:xfrm>
              <a:custGeom>
                <a:avLst/>
                <a:gdLst>
                  <a:gd name="T0" fmla="*/ 25 w 28"/>
                  <a:gd name="T1" fmla="*/ 32 h 59"/>
                  <a:gd name="T2" fmla="*/ 8 w 28"/>
                  <a:gd name="T3" fmla="*/ 57 h 59"/>
                  <a:gd name="T4" fmla="*/ 3 w 28"/>
                  <a:gd name="T5" fmla="*/ 27 h 59"/>
                  <a:gd name="T6" fmla="*/ 20 w 28"/>
                  <a:gd name="T7" fmla="*/ 2 h 59"/>
                  <a:gd name="T8" fmla="*/ 25 w 28"/>
                  <a:gd name="T9" fmla="*/ 32 h 59"/>
                </a:gdLst>
                <a:ahLst/>
                <a:cxnLst>
                  <a:cxn ang="0">
                    <a:pos x="T0" y="T1"/>
                  </a:cxn>
                  <a:cxn ang="0">
                    <a:pos x="T2" y="T3"/>
                  </a:cxn>
                  <a:cxn ang="0">
                    <a:pos x="T4" y="T5"/>
                  </a:cxn>
                  <a:cxn ang="0">
                    <a:pos x="T6" y="T7"/>
                  </a:cxn>
                  <a:cxn ang="0">
                    <a:pos x="T8" y="T9"/>
                  </a:cxn>
                </a:cxnLst>
                <a:rect l="0" t="0" r="r" b="b"/>
                <a:pathLst>
                  <a:path w="28" h="59">
                    <a:moveTo>
                      <a:pt x="25" y="32"/>
                    </a:moveTo>
                    <a:cubicBezTo>
                      <a:pt x="21" y="47"/>
                      <a:pt x="14" y="59"/>
                      <a:pt x="8" y="57"/>
                    </a:cubicBezTo>
                    <a:cubicBezTo>
                      <a:pt x="2" y="56"/>
                      <a:pt x="0" y="43"/>
                      <a:pt x="3" y="27"/>
                    </a:cubicBezTo>
                    <a:cubicBezTo>
                      <a:pt x="7" y="12"/>
                      <a:pt x="14" y="0"/>
                      <a:pt x="20" y="2"/>
                    </a:cubicBezTo>
                    <a:cubicBezTo>
                      <a:pt x="26" y="3"/>
                      <a:pt x="28" y="16"/>
                      <a:pt x="25" y="32"/>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91"/>
              <p:cNvSpPr/>
              <p:nvPr/>
            </p:nvSpPr>
            <p:spPr bwMode="auto">
              <a:xfrm>
                <a:off x="3915" y="1959"/>
                <a:ext cx="64" cy="135"/>
              </a:xfrm>
              <a:custGeom>
                <a:avLst/>
                <a:gdLst>
                  <a:gd name="T0" fmla="*/ 25 w 28"/>
                  <a:gd name="T1" fmla="*/ 31 h 58"/>
                  <a:gd name="T2" fmla="*/ 8 w 28"/>
                  <a:gd name="T3" fmla="*/ 57 h 58"/>
                  <a:gd name="T4" fmla="*/ 3 w 28"/>
                  <a:gd name="T5" fmla="*/ 27 h 58"/>
                  <a:gd name="T6" fmla="*/ 20 w 28"/>
                  <a:gd name="T7" fmla="*/ 1 h 58"/>
                  <a:gd name="T8" fmla="*/ 25 w 28"/>
                  <a:gd name="T9" fmla="*/ 31 h 58"/>
                </a:gdLst>
                <a:ahLst/>
                <a:cxnLst>
                  <a:cxn ang="0">
                    <a:pos x="T0" y="T1"/>
                  </a:cxn>
                  <a:cxn ang="0">
                    <a:pos x="T2" y="T3"/>
                  </a:cxn>
                  <a:cxn ang="0">
                    <a:pos x="T4" y="T5"/>
                  </a:cxn>
                  <a:cxn ang="0">
                    <a:pos x="T6" y="T7"/>
                  </a:cxn>
                  <a:cxn ang="0">
                    <a:pos x="T8" y="T9"/>
                  </a:cxn>
                </a:cxnLst>
                <a:rect l="0" t="0" r="r" b="b"/>
                <a:pathLst>
                  <a:path w="28" h="58">
                    <a:moveTo>
                      <a:pt x="25" y="31"/>
                    </a:moveTo>
                    <a:cubicBezTo>
                      <a:pt x="22" y="47"/>
                      <a:pt x="14" y="58"/>
                      <a:pt x="8" y="57"/>
                    </a:cubicBezTo>
                    <a:cubicBezTo>
                      <a:pt x="2" y="56"/>
                      <a:pt x="0" y="42"/>
                      <a:pt x="3" y="27"/>
                    </a:cubicBezTo>
                    <a:cubicBezTo>
                      <a:pt x="7" y="11"/>
                      <a:pt x="14" y="0"/>
                      <a:pt x="20" y="1"/>
                    </a:cubicBezTo>
                    <a:cubicBezTo>
                      <a:pt x="26" y="3"/>
                      <a:pt x="28" y="16"/>
                      <a:pt x="25" y="3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92"/>
              <p:cNvSpPr/>
              <p:nvPr/>
            </p:nvSpPr>
            <p:spPr bwMode="auto">
              <a:xfrm>
                <a:off x="3830" y="1915"/>
                <a:ext cx="133" cy="65"/>
              </a:xfrm>
              <a:custGeom>
                <a:avLst/>
                <a:gdLst>
                  <a:gd name="T0" fmla="*/ 31 w 58"/>
                  <a:gd name="T1" fmla="*/ 4 h 28"/>
                  <a:gd name="T2" fmla="*/ 57 w 58"/>
                  <a:gd name="T3" fmla="*/ 20 h 28"/>
                  <a:gd name="T4" fmla="*/ 27 w 58"/>
                  <a:gd name="T5" fmla="*/ 25 h 28"/>
                  <a:gd name="T6" fmla="*/ 1 w 58"/>
                  <a:gd name="T7" fmla="*/ 8 h 28"/>
                  <a:gd name="T8" fmla="*/ 31 w 58"/>
                  <a:gd name="T9" fmla="*/ 4 h 28"/>
                </a:gdLst>
                <a:ahLst/>
                <a:cxnLst>
                  <a:cxn ang="0">
                    <a:pos x="T0" y="T1"/>
                  </a:cxn>
                  <a:cxn ang="0">
                    <a:pos x="T2" y="T3"/>
                  </a:cxn>
                  <a:cxn ang="0">
                    <a:pos x="T4" y="T5"/>
                  </a:cxn>
                  <a:cxn ang="0">
                    <a:pos x="T6" y="T7"/>
                  </a:cxn>
                  <a:cxn ang="0">
                    <a:pos x="T8" y="T9"/>
                  </a:cxn>
                </a:cxnLst>
                <a:rect l="0" t="0" r="r" b="b"/>
                <a:pathLst>
                  <a:path w="58" h="28">
                    <a:moveTo>
                      <a:pt x="31" y="4"/>
                    </a:moveTo>
                    <a:cubicBezTo>
                      <a:pt x="47" y="7"/>
                      <a:pt x="58" y="14"/>
                      <a:pt x="57" y="20"/>
                    </a:cubicBezTo>
                    <a:cubicBezTo>
                      <a:pt x="56" y="26"/>
                      <a:pt x="42" y="28"/>
                      <a:pt x="27" y="25"/>
                    </a:cubicBezTo>
                    <a:cubicBezTo>
                      <a:pt x="12" y="22"/>
                      <a:pt x="0" y="14"/>
                      <a:pt x="1" y="8"/>
                    </a:cubicBezTo>
                    <a:cubicBezTo>
                      <a:pt x="3" y="3"/>
                      <a:pt x="16" y="0"/>
                      <a:pt x="31" y="4"/>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93"/>
              <p:cNvSpPr/>
              <p:nvPr/>
            </p:nvSpPr>
            <p:spPr bwMode="auto">
              <a:xfrm>
                <a:off x="3959" y="1943"/>
                <a:ext cx="133" cy="65"/>
              </a:xfrm>
              <a:custGeom>
                <a:avLst/>
                <a:gdLst>
                  <a:gd name="T0" fmla="*/ 31 w 58"/>
                  <a:gd name="T1" fmla="*/ 3 h 28"/>
                  <a:gd name="T2" fmla="*/ 57 w 58"/>
                  <a:gd name="T3" fmla="*/ 20 h 28"/>
                  <a:gd name="T4" fmla="*/ 27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6" y="7"/>
                      <a:pt x="58" y="14"/>
                      <a:pt x="57" y="20"/>
                    </a:cubicBezTo>
                    <a:cubicBezTo>
                      <a:pt x="55" y="26"/>
                      <a:pt x="42" y="28"/>
                      <a:pt x="27" y="25"/>
                    </a:cubicBezTo>
                    <a:cubicBezTo>
                      <a:pt x="11" y="22"/>
                      <a:pt x="0" y="14"/>
                      <a:pt x="1" y="8"/>
                    </a:cubicBezTo>
                    <a:cubicBezTo>
                      <a:pt x="2"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94"/>
              <p:cNvSpPr/>
              <p:nvPr/>
            </p:nvSpPr>
            <p:spPr bwMode="auto">
              <a:xfrm>
                <a:off x="3878" y="1843"/>
                <a:ext cx="94" cy="128"/>
              </a:xfrm>
              <a:custGeom>
                <a:avLst/>
                <a:gdLst>
                  <a:gd name="T0" fmla="*/ 30 w 41"/>
                  <a:gd name="T1" fmla="*/ 21 h 55"/>
                  <a:gd name="T2" fmla="*/ 36 w 41"/>
                  <a:gd name="T3" fmla="*/ 51 h 55"/>
                  <a:gd name="T4" fmla="*/ 11 w 41"/>
                  <a:gd name="T5" fmla="*/ 33 h 55"/>
                  <a:gd name="T6" fmla="*/ 5 w 41"/>
                  <a:gd name="T7" fmla="*/ 4 h 55"/>
                  <a:gd name="T8" fmla="*/ 30 w 41"/>
                  <a:gd name="T9" fmla="*/ 21 h 55"/>
                </a:gdLst>
                <a:ahLst/>
                <a:cxnLst>
                  <a:cxn ang="0">
                    <a:pos x="T0" y="T1"/>
                  </a:cxn>
                  <a:cxn ang="0">
                    <a:pos x="T2" y="T3"/>
                  </a:cxn>
                  <a:cxn ang="0">
                    <a:pos x="T4" y="T5"/>
                  </a:cxn>
                  <a:cxn ang="0">
                    <a:pos x="T6" y="T7"/>
                  </a:cxn>
                  <a:cxn ang="0">
                    <a:pos x="T8" y="T9"/>
                  </a:cxn>
                </a:cxnLst>
                <a:rect l="0" t="0" r="r" b="b"/>
                <a:pathLst>
                  <a:path w="41" h="55">
                    <a:moveTo>
                      <a:pt x="30" y="21"/>
                    </a:moveTo>
                    <a:cubicBezTo>
                      <a:pt x="38" y="35"/>
                      <a:pt x="41" y="48"/>
                      <a:pt x="36" y="51"/>
                    </a:cubicBezTo>
                    <a:cubicBezTo>
                      <a:pt x="31" y="55"/>
                      <a:pt x="20" y="47"/>
                      <a:pt x="11" y="33"/>
                    </a:cubicBezTo>
                    <a:cubicBezTo>
                      <a:pt x="3" y="20"/>
                      <a:pt x="0" y="7"/>
                      <a:pt x="5" y="4"/>
                    </a:cubicBezTo>
                    <a:cubicBezTo>
                      <a:pt x="10" y="0"/>
                      <a:pt x="21"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95"/>
              <p:cNvSpPr/>
              <p:nvPr/>
            </p:nvSpPr>
            <p:spPr bwMode="auto">
              <a:xfrm>
                <a:off x="3949" y="1954"/>
                <a:ext cx="95" cy="126"/>
              </a:xfrm>
              <a:custGeom>
                <a:avLst/>
                <a:gdLst>
                  <a:gd name="T0" fmla="*/ 30 w 41"/>
                  <a:gd name="T1" fmla="*/ 21 h 54"/>
                  <a:gd name="T2" fmla="*/ 36 w 41"/>
                  <a:gd name="T3" fmla="*/ 51 h 54"/>
                  <a:gd name="T4" fmla="*/ 11 w 41"/>
                  <a:gd name="T5" fmla="*/ 33 h 54"/>
                  <a:gd name="T6" fmla="*/ 5 w 41"/>
                  <a:gd name="T7" fmla="*/ 3 h 54"/>
                  <a:gd name="T8" fmla="*/ 30 w 41"/>
                  <a:gd name="T9" fmla="*/ 21 h 54"/>
                </a:gdLst>
                <a:ahLst/>
                <a:cxnLst>
                  <a:cxn ang="0">
                    <a:pos x="T0" y="T1"/>
                  </a:cxn>
                  <a:cxn ang="0">
                    <a:pos x="T2" y="T3"/>
                  </a:cxn>
                  <a:cxn ang="0">
                    <a:pos x="T4" y="T5"/>
                  </a:cxn>
                  <a:cxn ang="0">
                    <a:pos x="T6" y="T7"/>
                  </a:cxn>
                  <a:cxn ang="0">
                    <a:pos x="T8" y="T9"/>
                  </a:cxn>
                </a:cxnLst>
                <a:rect l="0" t="0" r="r" b="b"/>
                <a:pathLst>
                  <a:path w="41" h="54">
                    <a:moveTo>
                      <a:pt x="30" y="21"/>
                    </a:moveTo>
                    <a:cubicBezTo>
                      <a:pt x="38" y="34"/>
                      <a:pt x="41" y="48"/>
                      <a:pt x="36" y="51"/>
                    </a:cubicBezTo>
                    <a:cubicBezTo>
                      <a:pt x="31" y="54"/>
                      <a:pt x="20" y="46"/>
                      <a:pt x="11" y="33"/>
                    </a:cubicBezTo>
                    <a:cubicBezTo>
                      <a:pt x="3" y="20"/>
                      <a:pt x="0" y="7"/>
                      <a:pt x="5" y="3"/>
                    </a:cubicBezTo>
                    <a:cubicBezTo>
                      <a:pt x="10" y="0"/>
                      <a:pt x="21"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96"/>
              <p:cNvSpPr/>
              <p:nvPr/>
            </p:nvSpPr>
            <p:spPr bwMode="auto">
              <a:xfrm>
                <a:off x="3843" y="1950"/>
                <a:ext cx="125" cy="95"/>
              </a:xfrm>
              <a:custGeom>
                <a:avLst/>
                <a:gdLst>
                  <a:gd name="T0" fmla="*/ 21 w 54"/>
                  <a:gd name="T1" fmla="*/ 12 h 41"/>
                  <a:gd name="T2" fmla="*/ 51 w 54"/>
                  <a:gd name="T3" fmla="*/ 5 h 41"/>
                  <a:gd name="T4" fmla="*/ 33 w 54"/>
                  <a:gd name="T5" fmla="*/ 30 h 41"/>
                  <a:gd name="T6" fmla="*/ 3 w 54"/>
                  <a:gd name="T7" fmla="*/ 36 h 41"/>
                  <a:gd name="T8" fmla="*/ 21 w 54"/>
                  <a:gd name="T9" fmla="*/ 12 h 41"/>
                </a:gdLst>
                <a:ahLst/>
                <a:cxnLst>
                  <a:cxn ang="0">
                    <a:pos x="T0" y="T1"/>
                  </a:cxn>
                  <a:cxn ang="0">
                    <a:pos x="T2" y="T3"/>
                  </a:cxn>
                  <a:cxn ang="0">
                    <a:pos x="T4" y="T5"/>
                  </a:cxn>
                  <a:cxn ang="0">
                    <a:pos x="T6" y="T7"/>
                  </a:cxn>
                  <a:cxn ang="0">
                    <a:pos x="T8" y="T9"/>
                  </a:cxn>
                </a:cxnLst>
                <a:rect l="0" t="0" r="r" b="b"/>
                <a:pathLst>
                  <a:path w="54" h="41">
                    <a:moveTo>
                      <a:pt x="21" y="12"/>
                    </a:moveTo>
                    <a:cubicBezTo>
                      <a:pt x="34" y="3"/>
                      <a:pt x="48" y="0"/>
                      <a:pt x="51" y="5"/>
                    </a:cubicBezTo>
                    <a:cubicBezTo>
                      <a:pt x="54" y="10"/>
                      <a:pt x="46" y="21"/>
                      <a:pt x="33" y="30"/>
                    </a:cubicBezTo>
                    <a:cubicBezTo>
                      <a:pt x="20" y="38"/>
                      <a:pt x="7" y="41"/>
                      <a:pt x="3" y="36"/>
                    </a:cubicBezTo>
                    <a:cubicBezTo>
                      <a:pt x="0" y="31"/>
                      <a:pt x="8" y="20"/>
                      <a:pt x="21" y="12"/>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97"/>
              <p:cNvSpPr/>
              <p:nvPr/>
            </p:nvSpPr>
            <p:spPr bwMode="auto">
              <a:xfrm>
                <a:off x="3954" y="1878"/>
                <a:ext cx="124" cy="95"/>
              </a:xfrm>
              <a:custGeom>
                <a:avLst/>
                <a:gdLst>
                  <a:gd name="T0" fmla="*/ 21 w 54"/>
                  <a:gd name="T1" fmla="*/ 12 h 41"/>
                  <a:gd name="T2" fmla="*/ 51 w 54"/>
                  <a:gd name="T3" fmla="*/ 5 h 41"/>
                  <a:gd name="T4" fmla="*/ 33 w 54"/>
                  <a:gd name="T5" fmla="*/ 30 h 41"/>
                  <a:gd name="T6" fmla="*/ 3 w 54"/>
                  <a:gd name="T7" fmla="*/ 36 h 41"/>
                  <a:gd name="T8" fmla="*/ 21 w 54"/>
                  <a:gd name="T9" fmla="*/ 12 h 41"/>
                </a:gdLst>
                <a:ahLst/>
                <a:cxnLst>
                  <a:cxn ang="0">
                    <a:pos x="T0" y="T1"/>
                  </a:cxn>
                  <a:cxn ang="0">
                    <a:pos x="T2" y="T3"/>
                  </a:cxn>
                  <a:cxn ang="0">
                    <a:pos x="T4" y="T5"/>
                  </a:cxn>
                  <a:cxn ang="0">
                    <a:pos x="T6" y="T7"/>
                  </a:cxn>
                  <a:cxn ang="0">
                    <a:pos x="T8" y="T9"/>
                  </a:cxn>
                </a:cxnLst>
                <a:rect l="0" t="0" r="r" b="b"/>
                <a:pathLst>
                  <a:path w="54" h="41">
                    <a:moveTo>
                      <a:pt x="21" y="12"/>
                    </a:moveTo>
                    <a:cubicBezTo>
                      <a:pt x="34" y="3"/>
                      <a:pt x="47" y="0"/>
                      <a:pt x="51" y="5"/>
                    </a:cubicBezTo>
                    <a:cubicBezTo>
                      <a:pt x="54" y="10"/>
                      <a:pt x="46" y="21"/>
                      <a:pt x="33" y="30"/>
                    </a:cubicBezTo>
                    <a:cubicBezTo>
                      <a:pt x="20" y="39"/>
                      <a:pt x="6" y="41"/>
                      <a:pt x="3" y="36"/>
                    </a:cubicBezTo>
                    <a:cubicBezTo>
                      <a:pt x="0" y="31"/>
                      <a:pt x="8" y="20"/>
                      <a:pt x="21" y="12"/>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98"/>
              <p:cNvSpPr/>
              <p:nvPr/>
            </p:nvSpPr>
            <p:spPr bwMode="auto">
              <a:xfrm>
                <a:off x="3915" y="1829"/>
                <a:ext cx="64" cy="137"/>
              </a:xfrm>
              <a:custGeom>
                <a:avLst/>
                <a:gdLst>
                  <a:gd name="T0" fmla="*/ 25 w 28"/>
                  <a:gd name="T1" fmla="*/ 27 h 59"/>
                  <a:gd name="T2" fmla="*/ 20 w 28"/>
                  <a:gd name="T3" fmla="*/ 57 h 59"/>
                  <a:gd name="T4" fmla="*/ 3 w 28"/>
                  <a:gd name="T5" fmla="*/ 32 h 59"/>
                  <a:gd name="T6" fmla="*/ 8 w 28"/>
                  <a:gd name="T7" fmla="*/ 2 h 59"/>
                  <a:gd name="T8" fmla="*/ 25 w 28"/>
                  <a:gd name="T9" fmla="*/ 27 h 59"/>
                </a:gdLst>
                <a:ahLst/>
                <a:cxnLst>
                  <a:cxn ang="0">
                    <a:pos x="T0" y="T1"/>
                  </a:cxn>
                  <a:cxn ang="0">
                    <a:pos x="T2" y="T3"/>
                  </a:cxn>
                  <a:cxn ang="0">
                    <a:pos x="T4" y="T5"/>
                  </a:cxn>
                  <a:cxn ang="0">
                    <a:pos x="T6" y="T7"/>
                  </a:cxn>
                  <a:cxn ang="0">
                    <a:pos x="T8" y="T9"/>
                  </a:cxn>
                </a:cxnLst>
                <a:rect l="0" t="0" r="r" b="b"/>
                <a:pathLst>
                  <a:path w="28" h="59">
                    <a:moveTo>
                      <a:pt x="25" y="27"/>
                    </a:moveTo>
                    <a:cubicBezTo>
                      <a:pt x="28" y="43"/>
                      <a:pt x="26" y="56"/>
                      <a:pt x="20" y="57"/>
                    </a:cubicBezTo>
                    <a:cubicBezTo>
                      <a:pt x="14" y="59"/>
                      <a:pt x="7" y="47"/>
                      <a:pt x="3" y="32"/>
                    </a:cubicBezTo>
                    <a:cubicBezTo>
                      <a:pt x="0" y="16"/>
                      <a:pt x="2" y="3"/>
                      <a:pt x="8" y="2"/>
                    </a:cubicBezTo>
                    <a:cubicBezTo>
                      <a:pt x="14" y="0"/>
                      <a:pt x="21" y="12"/>
                      <a:pt x="25" y="27"/>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99"/>
              <p:cNvSpPr/>
              <p:nvPr/>
            </p:nvSpPr>
            <p:spPr bwMode="auto">
              <a:xfrm>
                <a:off x="3942" y="1959"/>
                <a:ext cx="65" cy="135"/>
              </a:xfrm>
              <a:custGeom>
                <a:avLst/>
                <a:gdLst>
                  <a:gd name="T0" fmla="*/ 25 w 28"/>
                  <a:gd name="T1" fmla="*/ 27 h 58"/>
                  <a:gd name="T2" fmla="*/ 20 w 28"/>
                  <a:gd name="T3" fmla="*/ 57 h 58"/>
                  <a:gd name="T4" fmla="*/ 3 w 28"/>
                  <a:gd name="T5" fmla="*/ 31 h 58"/>
                  <a:gd name="T6" fmla="*/ 8 w 28"/>
                  <a:gd name="T7" fmla="*/ 1 h 58"/>
                  <a:gd name="T8" fmla="*/ 25 w 28"/>
                  <a:gd name="T9" fmla="*/ 27 h 58"/>
                </a:gdLst>
                <a:ahLst/>
                <a:cxnLst>
                  <a:cxn ang="0">
                    <a:pos x="T0" y="T1"/>
                  </a:cxn>
                  <a:cxn ang="0">
                    <a:pos x="T2" y="T3"/>
                  </a:cxn>
                  <a:cxn ang="0">
                    <a:pos x="T4" y="T5"/>
                  </a:cxn>
                  <a:cxn ang="0">
                    <a:pos x="T6" y="T7"/>
                  </a:cxn>
                  <a:cxn ang="0">
                    <a:pos x="T8" y="T9"/>
                  </a:cxn>
                </a:cxnLst>
                <a:rect l="0" t="0" r="r" b="b"/>
                <a:pathLst>
                  <a:path w="28" h="58">
                    <a:moveTo>
                      <a:pt x="25" y="27"/>
                    </a:moveTo>
                    <a:cubicBezTo>
                      <a:pt x="28" y="42"/>
                      <a:pt x="26" y="56"/>
                      <a:pt x="20" y="57"/>
                    </a:cubicBezTo>
                    <a:cubicBezTo>
                      <a:pt x="14" y="58"/>
                      <a:pt x="7" y="47"/>
                      <a:pt x="3" y="31"/>
                    </a:cubicBezTo>
                    <a:cubicBezTo>
                      <a:pt x="0" y="16"/>
                      <a:pt x="2" y="3"/>
                      <a:pt x="8" y="1"/>
                    </a:cubicBezTo>
                    <a:cubicBezTo>
                      <a:pt x="14" y="0"/>
                      <a:pt x="21" y="11"/>
                      <a:pt x="25" y="27"/>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100"/>
              <p:cNvSpPr/>
              <p:nvPr/>
            </p:nvSpPr>
            <p:spPr bwMode="auto">
              <a:xfrm>
                <a:off x="3830" y="1943"/>
                <a:ext cx="133" cy="65"/>
              </a:xfrm>
              <a:custGeom>
                <a:avLst/>
                <a:gdLst>
                  <a:gd name="T0" fmla="*/ 27 w 58"/>
                  <a:gd name="T1" fmla="*/ 4 h 28"/>
                  <a:gd name="T2" fmla="*/ 57 w 58"/>
                  <a:gd name="T3" fmla="*/ 8 h 28"/>
                  <a:gd name="T4" fmla="*/ 32 w 58"/>
                  <a:gd name="T5" fmla="*/ 25 h 28"/>
                  <a:gd name="T6" fmla="*/ 1 w 58"/>
                  <a:gd name="T7" fmla="*/ 20 h 28"/>
                  <a:gd name="T8" fmla="*/ 27 w 58"/>
                  <a:gd name="T9" fmla="*/ 4 h 28"/>
                </a:gdLst>
                <a:ahLst/>
                <a:cxnLst>
                  <a:cxn ang="0">
                    <a:pos x="T0" y="T1"/>
                  </a:cxn>
                  <a:cxn ang="0">
                    <a:pos x="T2" y="T3"/>
                  </a:cxn>
                  <a:cxn ang="0">
                    <a:pos x="T4" y="T5"/>
                  </a:cxn>
                  <a:cxn ang="0">
                    <a:pos x="T6" y="T7"/>
                  </a:cxn>
                  <a:cxn ang="0">
                    <a:pos x="T8" y="T9"/>
                  </a:cxn>
                </a:cxnLst>
                <a:rect l="0" t="0" r="r" b="b"/>
                <a:pathLst>
                  <a:path w="58" h="28">
                    <a:moveTo>
                      <a:pt x="27" y="4"/>
                    </a:moveTo>
                    <a:cubicBezTo>
                      <a:pt x="42" y="0"/>
                      <a:pt x="56" y="2"/>
                      <a:pt x="57" y="8"/>
                    </a:cubicBezTo>
                    <a:cubicBezTo>
                      <a:pt x="58" y="14"/>
                      <a:pt x="47" y="22"/>
                      <a:pt x="32" y="25"/>
                    </a:cubicBezTo>
                    <a:cubicBezTo>
                      <a:pt x="16" y="28"/>
                      <a:pt x="3" y="26"/>
                      <a:pt x="1" y="20"/>
                    </a:cubicBezTo>
                    <a:cubicBezTo>
                      <a:pt x="0" y="14"/>
                      <a:pt x="12" y="7"/>
                      <a:pt x="27" y="4"/>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101"/>
              <p:cNvSpPr/>
              <p:nvPr/>
            </p:nvSpPr>
            <p:spPr bwMode="auto">
              <a:xfrm>
                <a:off x="3959" y="1915"/>
                <a:ext cx="133" cy="65"/>
              </a:xfrm>
              <a:custGeom>
                <a:avLst/>
                <a:gdLst>
                  <a:gd name="T0" fmla="*/ 27 w 58"/>
                  <a:gd name="T1" fmla="*/ 4 h 28"/>
                  <a:gd name="T2" fmla="*/ 57 w 58"/>
                  <a:gd name="T3" fmla="*/ 8 h 28"/>
                  <a:gd name="T4" fmla="*/ 31 w 58"/>
                  <a:gd name="T5" fmla="*/ 25 h 28"/>
                  <a:gd name="T6" fmla="*/ 1 w 58"/>
                  <a:gd name="T7" fmla="*/ 20 h 28"/>
                  <a:gd name="T8" fmla="*/ 27 w 58"/>
                  <a:gd name="T9" fmla="*/ 4 h 28"/>
                </a:gdLst>
                <a:ahLst/>
                <a:cxnLst>
                  <a:cxn ang="0">
                    <a:pos x="T0" y="T1"/>
                  </a:cxn>
                  <a:cxn ang="0">
                    <a:pos x="T2" y="T3"/>
                  </a:cxn>
                  <a:cxn ang="0">
                    <a:pos x="T4" y="T5"/>
                  </a:cxn>
                  <a:cxn ang="0">
                    <a:pos x="T6" y="T7"/>
                  </a:cxn>
                  <a:cxn ang="0">
                    <a:pos x="T8" y="T9"/>
                  </a:cxn>
                </a:cxnLst>
                <a:rect l="0" t="0" r="r" b="b"/>
                <a:pathLst>
                  <a:path w="58" h="28">
                    <a:moveTo>
                      <a:pt x="27" y="4"/>
                    </a:moveTo>
                    <a:cubicBezTo>
                      <a:pt x="42" y="0"/>
                      <a:pt x="55" y="2"/>
                      <a:pt x="57" y="8"/>
                    </a:cubicBezTo>
                    <a:cubicBezTo>
                      <a:pt x="58" y="14"/>
                      <a:pt x="46" y="22"/>
                      <a:pt x="31" y="25"/>
                    </a:cubicBezTo>
                    <a:cubicBezTo>
                      <a:pt x="16" y="28"/>
                      <a:pt x="2" y="26"/>
                      <a:pt x="1" y="20"/>
                    </a:cubicBezTo>
                    <a:cubicBezTo>
                      <a:pt x="0" y="14"/>
                      <a:pt x="11" y="7"/>
                      <a:pt x="27" y="4"/>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102"/>
              <p:cNvSpPr/>
              <p:nvPr/>
            </p:nvSpPr>
            <p:spPr bwMode="auto">
              <a:xfrm>
                <a:off x="3843" y="1878"/>
                <a:ext cx="125" cy="95"/>
              </a:xfrm>
              <a:custGeom>
                <a:avLst/>
                <a:gdLst>
                  <a:gd name="T0" fmla="*/ 33 w 54"/>
                  <a:gd name="T1" fmla="*/ 12 h 41"/>
                  <a:gd name="T2" fmla="*/ 51 w 54"/>
                  <a:gd name="T3" fmla="*/ 36 h 41"/>
                  <a:gd name="T4" fmla="*/ 21 w 54"/>
                  <a:gd name="T5" fmla="*/ 30 h 41"/>
                  <a:gd name="T6" fmla="*/ 3 w 54"/>
                  <a:gd name="T7" fmla="*/ 5 h 41"/>
                  <a:gd name="T8" fmla="*/ 33 w 54"/>
                  <a:gd name="T9" fmla="*/ 12 h 41"/>
                </a:gdLst>
                <a:ahLst/>
                <a:cxnLst>
                  <a:cxn ang="0">
                    <a:pos x="T0" y="T1"/>
                  </a:cxn>
                  <a:cxn ang="0">
                    <a:pos x="T2" y="T3"/>
                  </a:cxn>
                  <a:cxn ang="0">
                    <a:pos x="T4" y="T5"/>
                  </a:cxn>
                  <a:cxn ang="0">
                    <a:pos x="T6" y="T7"/>
                  </a:cxn>
                  <a:cxn ang="0">
                    <a:pos x="T8" y="T9"/>
                  </a:cxn>
                </a:cxnLst>
                <a:rect l="0" t="0" r="r" b="b"/>
                <a:pathLst>
                  <a:path w="54" h="41">
                    <a:moveTo>
                      <a:pt x="33" y="12"/>
                    </a:moveTo>
                    <a:cubicBezTo>
                      <a:pt x="46" y="20"/>
                      <a:pt x="54" y="31"/>
                      <a:pt x="51" y="36"/>
                    </a:cubicBezTo>
                    <a:cubicBezTo>
                      <a:pt x="48" y="41"/>
                      <a:pt x="34" y="39"/>
                      <a:pt x="21" y="30"/>
                    </a:cubicBezTo>
                    <a:cubicBezTo>
                      <a:pt x="8" y="22"/>
                      <a:pt x="0" y="11"/>
                      <a:pt x="3" y="5"/>
                    </a:cubicBezTo>
                    <a:cubicBezTo>
                      <a:pt x="6" y="0"/>
                      <a:pt x="20" y="3"/>
                      <a:pt x="33" y="12"/>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03"/>
              <p:cNvSpPr/>
              <p:nvPr/>
            </p:nvSpPr>
            <p:spPr bwMode="auto">
              <a:xfrm>
                <a:off x="3954" y="1950"/>
                <a:ext cx="124" cy="95"/>
              </a:xfrm>
              <a:custGeom>
                <a:avLst/>
                <a:gdLst>
                  <a:gd name="T0" fmla="*/ 33 w 54"/>
                  <a:gd name="T1" fmla="*/ 11 h 41"/>
                  <a:gd name="T2" fmla="*/ 51 w 54"/>
                  <a:gd name="T3" fmla="*/ 36 h 41"/>
                  <a:gd name="T4" fmla="*/ 21 w 54"/>
                  <a:gd name="T5" fmla="*/ 30 h 41"/>
                  <a:gd name="T6" fmla="*/ 3 w 54"/>
                  <a:gd name="T7" fmla="*/ 5 h 41"/>
                  <a:gd name="T8" fmla="*/ 33 w 54"/>
                  <a:gd name="T9" fmla="*/ 11 h 41"/>
                </a:gdLst>
                <a:ahLst/>
                <a:cxnLst>
                  <a:cxn ang="0">
                    <a:pos x="T0" y="T1"/>
                  </a:cxn>
                  <a:cxn ang="0">
                    <a:pos x="T2" y="T3"/>
                  </a:cxn>
                  <a:cxn ang="0">
                    <a:pos x="T4" y="T5"/>
                  </a:cxn>
                  <a:cxn ang="0">
                    <a:pos x="T6" y="T7"/>
                  </a:cxn>
                  <a:cxn ang="0">
                    <a:pos x="T8" y="T9"/>
                  </a:cxn>
                </a:cxnLst>
                <a:rect l="0" t="0" r="r" b="b"/>
                <a:pathLst>
                  <a:path w="54" h="41">
                    <a:moveTo>
                      <a:pt x="33" y="11"/>
                    </a:moveTo>
                    <a:cubicBezTo>
                      <a:pt x="46" y="20"/>
                      <a:pt x="54" y="31"/>
                      <a:pt x="51" y="36"/>
                    </a:cubicBezTo>
                    <a:cubicBezTo>
                      <a:pt x="48" y="41"/>
                      <a:pt x="34" y="38"/>
                      <a:pt x="21" y="30"/>
                    </a:cubicBezTo>
                    <a:cubicBezTo>
                      <a:pt x="8" y="21"/>
                      <a:pt x="0" y="10"/>
                      <a:pt x="3" y="5"/>
                    </a:cubicBezTo>
                    <a:cubicBezTo>
                      <a:pt x="6"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104"/>
              <p:cNvSpPr/>
              <p:nvPr/>
            </p:nvSpPr>
            <p:spPr bwMode="auto">
              <a:xfrm>
                <a:off x="3878" y="1954"/>
                <a:ext cx="94" cy="126"/>
              </a:xfrm>
              <a:custGeom>
                <a:avLst/>
                <a:gdLst>
                  <a:gd name="T0" fmla="*/ 11 w 41"/>
                  <a:gd name="T1" fmla="*/ 21 h 54"/>
                  <a:gd name="T2" fmla="*/ 36 w 41"/>
                  <a:gd name="T3" fmla="*/ 3 h 54"/>
                  <a:gd name="T4" fmla="*/ 30 w 41"/>
                  <a:gd name="T5" fmla="*/ 33 h 54"/>
                  <a:gd name="T6" fmla="*/ 5 w 41"/>
                  <a:gd name="T7" fmla="*/ 51 h 54"/>
                  <a:gd name="T8" fmla="*/ 11 w 41"/>
                  <a:gd name="T9" fmla="*/ 21 h 54"/>
                </a:gdLst>
                <a:ahLst/>
                <a:cxnLst>
                  <a:cxn ang="0">
                    <a:pos x="T0" y="T1"/>
                  </a:cxn>
                  <a:cxn ang="0">
                    <a:pos x="T2" y="T3"/>
                  </a:cxn>
                  <a:cxn ang="0">
                    <a:pos x="T4" y="T5"/>
                  </a:cxn>
                  <a:cxn ang="0">
                    <a:pos x="T6" y="T7"/>
                  </a:cxn>
                  <a:cxn ang="0">
                    <a:pos x="T8" y="T9"/>
                  </a:cxn>
                </a:cxnLst>
                <a:rect l="0" t="0" r="r" b="b"/>
                <a:pathLst>
                  <a:path w="41" h="54">
                    <a:moveTo>
                      <a:pt x="11" y="21"/>
                    </a:moveTo>
                    <a:cubicBezTo>
                      <a:pt x="20" y="8"/>
                      <a:pt x="31" y="0"/>
                      <a:pt x="36" y="3"/>
                    </a:cubicBezTo>
                    <a:cubicBezTo>
                      <a:pt x="41" y="7"/>
                      <a:pt x="38" y="20"/>
                      <a:pt x="30" y="33"/>
                    </a:cubicBezTo>
                    <a:cubicBezTo>
                      <a:pt x="21" y="46"/>
                      <a:pt x="10" y="54"/>
                      <a:pt x="5" y="51"/>
                    </a:cubicBezTo>
                    <a:cubicBezTo>
                      <a:pt x="0" y="48"/>
                      <a:pt x="3" y="34"/>
                      <a:pt x="11" y="21"/>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105"/>
              <p:cNvSpPr/>
              <p:nvPr/>
            </p:nvSpPr>
            <p:spPr bwMode="auto">
              <a:xfrm>
                <a:off x="3949" y="1843"/>
                <a:ext cx="95" cy="128"/>
              </a:xfrm>
              <a:custGeom>
                <a:avLst/>
                <a:gdLst>
                  <a:gd name="T0" fmla="*/ 11 w 41"/>
                  <a:gd name="T1" fmla="*/ 21 h 55"/>
                  <a:gd name="T2" fmla="*/ 36 w 41"/>
                  <a:gd name="T3" fmla="*/ 3 h 55"/>
                  <a:gd name="T4" fmla="*/ 30 w 41"/>
                  <a:gd name="T5" fmla="*/ 33 h 55"/>
                  <a:gd name="T6" fmla="*/ 5 w 41"/>
                  <a:gd name="T7" fmla="*/ 51 h 55"/>
                  <a:gd name="T8" fmla="*/ 11 w 41"/>
                  <a:gd name="T9" fmla="*/ 21 h 55"/>
                </a:gdLst>
                <a:ahLst/>
                <a:cxnLst>
                  <a:cxn ang="0">
                    <a:pos x="T0" y="T1"/>
                  </a:cxn>
                  <a:cxn ang="0">
                    <a:pos x="T2" y="T3"/>
                  </a:cxn>
                  <a:cxn ang="0">
                    <a:pos x="T4" y="T5"/>
                  </a:cxn>
                  <a:cxn ang="0">
                    <a:pos x="T6" y="T7"/>
                  </a:cxn>
                  <a:cxn ang="0">
                    <a:pos x="T8" y="T9"/>
                  </a:cxn>
                </a:cxnLst>
                <a:rect l="0" t="0" r="r" b="b"/>
                <a:pathLst>
                  <a:path w="41" h="55">
                    <a:moveTo>
                      <a:pt x="11" y="21"/>
                    </a:moveTo>
                    <a:cubicBezTo>
                      <a:pt x="20" y="8"/>
                      <a:pt x="31" y="0"/>
                      <a:pt x="36" y="3"/>
                    </a:cubicBezTo>
                    <a:cubicBezTo>
                      <a:pt x="41" y="7"/>
                      <a:pt x="38" y="20"/>
                      <a:pt x="30" y="33"/>
                    </a:cubicBezTo>
                    <a:cubicBezTo>
                      <a:pt x="21" y="46"/>
                      <a:pt x="10" y="55"/>
                      <a:pt x="5" y="51"/>
                    </a:cubicBezTo>
                    <a:cubicBezTo>
                      <a:pt x="0" y="48"/>
                      <a:pt x="3" y="35"/>
                      <a:pt x="11" y="21"/>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106"/>
              <p:cNvSpPr/>
              <p:nvPr/>
            </p:nvSpPr>
            <p:spPr bwMode="auto">
              <a:xfrm>
                <a:off x="3917" y="1917"/>
                <a:ext cx="88" cy="91"/>
              </a:xfrm>
              <a:custGeom>
                <a:avLst/>
                <a:gdLst>
                  <a:gd name="T0" fmla="*/ 38 w 38"/>
                  <a:gd name="T1" fmla="*/ 22 h 39"/>
                  <a:gd name="T2" fmla="*/ 34 w 38"/>
                  <a:gd name="T3" fmla="*/ 18 h 39"/>
                  <a:gd name="T4" fmla="*/ 38 w 38"/>
                  <a:gd name="T5" fmla="*/ 14 h 39"/>
                  <a:gd name="T6" fmla="*/ 33 w 38"/>
                  <a:gd name="T7" fmla="*/ 12 h 39"/>
                  <a:gd name="T8" fmla="*/ 34 w 38"/>
                  <a:gd name="T9" fmla="*/ 8 h 39"/>
                  <a:gd name="T10" fmla="*/ 29 w 38"/>
                  <a:gd name="T11" fmla="*/ 8 h 39"/>
                  <a:gd name="T12" fmla="*/ 28 w 38"/>
                  <a:gd name="T13" fmla="*/ 2 h 39"/>
                  <a:gd name="T14" fmla="*/ 24 w 38"/>
                  <a:gd name="T15" fmla="*/ 4 h 39"/>
                  <a:gd name="T16" fmla="*/ 22 w 38"/>
                  <a:gd name="T17" fmla="*/ 0 h 39"/>
                  <a:gd name="T18" fmla="*/ 18 w 38"/>
                  <a:gd name="T19" fmla="*/ 4 h 39"/>
                  <a:gd name="T20" fmla="*/ 14 w 38"/>
                  <a:gd name="T21" fmla="*/ 1 h 39"/>
                  <a:gd name="T22" fmla="*/ 12 w 38"/>
                  <a:gd name="T23" fmla="*/ 5 h 39"/>
                  <a:gd name="T24" fmla="*/ 8 w 38"/>
                  <a:gd name="T25" fmla="*/ 4 h 39"/>
                  <a:gd name="T26" fmla="*/ 8 w 38"/>
                  <a:gd name="T27" fmla="*/ 9 h 39"/>
                  <a:gd name="T28" fmla="*/ 2 w 38"/>
                  <a:gd name="T29" fmla="*/ 10 h 39"/>
                  <a:gd name="T30" fmla="*/ 4 w 38"/>
                  <a:gd name="T31" fmla="*/ 14 h 39"/>
                  <a:gd name="T32" fmla="*/ 0 w 38"/>
                  <a:gd name="T33" fmla="*/ 16 h 39"/>
                  <a:gd name="T34" fmla="*/ 4 w 38"/>
                  <a:gd name="T35" fmla="*/ 20 h 39"/>
                  <a:gd name="T36" fmla="*/ 1 w 38"/>
                  <a:gd name="T37" fmla="*/ 25 h 39"/>
                  <a:gd name="T38" fmla="*/ 5 w 38"/>
                  <a:gd name="T39" fmla="*/ 26 h 39"/>
                  <a:gd name="T40" fmla="*/ 4 w 38"/>
                  <a:gd name="T41" fmla="*/ 31 h 39"/>
                  <a:gd name="T42" fmla="*/ 9 w 38"/>
                  <a:gd name="T43" fmla="*/ 31 h 39"/>
                  <a:gd name="T44" fmla="*/ 10 w 38"/>
                  <a:gd name="T45" fmla="*/ 36 h 39"/>
                  <a:gd name="T46" fmla="*/ 14 w 38"/>
                  <a:gd name="T47" fmla="*/ 34 h 39"/>
                  <a:gd name="T48" fmla="*/ 16 w 38"/>
                  <a:gd name="T49" fmla="*/ 38 h 39"/>
                  <a:gd name="T50" fmla="*/ 20 w 38"/>
                  <a:gd name="T51" fmla="*/ 34 h 39"/>
                  <a:gd name="T52" fmla="*/ 24 w 38"/>
                  <a:gd name="T53" fmla="*/ 38 h 39"/>
                  <a:gd name="T54" fmla="*/ 26 w 38"/>
                  <a:gd name="T55" fmla="*/ 34 h 39"/>
                  <a:gd name="T56" fmla="*/ 31 w 38"/>
                  <a:gd name="T57" fmla="*/ 35 h 39"/>
                  <a:gd name="T58" fmla="*/ 30 w 38"/>
                  <a:gd name="T59" fmla="*/ 29 h 39"/>
                  <a:gd name="T60" fmla="*/ 36 w 38"/>
                  <a:gd name="T61" fmla="*/ 29 h 39"/>
                  <a:gd name="T62" fmla="*/ 34 w 38"/>
                  <a:gd name="T63" fmla="*/ 24 h 39"/>
                  <a:gd name="T64" fmla="*/ 38 w 38"/>
                  <a:gd name="T65" fmla="*/ 2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9">
                    <a:moveTo>
                      <a:pt x="38" y="22"/>
                    </a:moveTo>
                    <a:cubicBezTo>
                      <a:pt x="38" y="21"/>
                      <a:pt x="37" y="19"/>
                      <a:pt x="34" y="18"/>
                    </a:cubicBezTo>
                    <a:cubicBezTo>
                      <a:pt x="36" y="17"/>
                      <a:pt x="38" y="15"/>
                      <a:pt x="38" y="14"/>
                    </a:cubicBezTo>
                    <a:cubicBezTo>
                      <a:pt x="37" y="13"/>
                      <a:pt x="36" y="12"/>
                      <a:pt x="33" y="12"/>
                    </a:cubicBezTo>
                    <a:cubicBezTo>
                      <a:pt x="35" y="10"/>
                      <a:pt x="35" y="9"/>
                      <a:pt x="34" y="8"/>
                    </a:cubicBezTo>
                    <a:cubicBezTo>
                      <a:pt x="34" y="7"/>
                      <a:pt x="31" y="7"/>
                      <a:pt x="29" y="8"/>
                    </a:cubicBezTo>
                    <a:cubicBezTo>
                      <a:pt x="30" y="5"/>
                      <a:pt x="30" y="3"/>
                      <a:pt x="28" y="2"/>
                    </a:cubicBezTo>
                    <a:cubicBezTo>
                      <a:pt x="27" y="2"/>
                      <a:pt x="26" y="3"/>
                      <a:pt x="24" y="4"/>
                    </a:cubicBezTo>
                    <a:cubicBezTo>
                      <a:pt x="24" y="2"/>
                      <a:pt x="23" y="0"/>
                      <a:pt x="22" y="0"/>
                    </a:cubicBezTo>
                    <a:cubicBezTo>
                      <a:pt x="20" y="0"/>
                      <a:pt x="19" y="2"/>
                      <a:pt x="18" y="4"/>
                    </a:cubicBezTo>
                    <a:cubicBezTo>
                      <a:pt x="17" y="2"/>
                      <a:pt x="15" y="0"/>
                      <a:pt x="14" y="1"/>
                    </a:cubicBezTo>
                    <a:cubicBezTo>
                      <a:pt x="13" y="1"/>
                      <a:pt x="12" y="3"/>
                      <a:pt x="12" y="5"/>
                    </a:cubicBezTo>
                    <a:cubicBezTo>
                      <a:pt x="10" y="4"/>
                      <a:pt x="8" y="3"/>
                      <a:pt x="8" y="4"/>
                    </a:cubicBezTo>
                    <a:cubicBezTo>
                      <a:pt x="6" y="5"/>
                      <a:pt x="7" y="7"/>
                      <a:pt x="8" y="9"/>
                    </a:cubicBezTo>
                    <a:cubicBezTo>
                      <a:pt x="5" y="9"/>
                      <a:pt x="3" y="9"/>
                      <a:pt x="2" y="10"/>
                    </a:cubicBezTo>
                    <a:cubicBezTo>
                      <a:pt x="2" y="11"/>
                      <a:pt x="2" y="13"/>
                      <a:pt x="4" y="14"/>
                    </a:cubicBezTo>
                    <a:cubicBezTo>
                      <a:pt x="2" y="15"/>
                      <a:pt x="0" y="15"/>
                      <a:pt x="0" y="16"/>
                    </a:cubicBezTo>
                    <a:cubicBezTo>
                      <a:pt x="0" y="18"/>
                      <a:pt x="1" y="19"/>
                      <a:pt x="4" y="20"/>
                    </a:cubicBezTo>
                    <a:cubicBezTo>
                      <a:pt x="2" y="22"/>
                      <a:pt x="0" y="23"/>
                      <a:pt x="1" y="25"/>
                    </a:cubicBezTo>
                    <a:cubicBezTo>
                      <a:pt x="1" y="26"/>
                      <a:pt x="3" y="26"/>
                      <a:pt x="5" y="26"/>
                    </a:cubicBezTo>
                    <a:cubicBezTo>
                      <a:pt x="3" y="28"/>
                      <a:pt x="3" y="30"/>
                      <a:pt x="4" y="31"/>
                    </a:cubicBezTo>
                    <a:cubicBezTo>
                      <a:pt x="4" y="32"/>
                      <a:pt x="7" y="32"/>
                      <a:pt x="9" y="31"/>
                    </a:cubicBezTo>
                    <a:cubicBezTo>
                      <a:pt x="8" y="33"/>
                      <a:pt x="9" y="35"/>
                      <a:pt x="10" y="36"/>
                    </a:cubicBezTo>
                    <a:cubicBezTo>
                      <a:pt x="11" y="37"/>
                      <a:pt x="12" y="36"/>
                      <a:pt x="14" y="34"/>
                    </a:cubicBezTo>
                    <a:cubicBezTo>
                      <a:pt x="14" y="37"/>
                      <a:pt x="15" y="38"/>
                      <a:pt x="16" y="38"/>
                    </a:cubicBezTo>
                    <a:cubicBezTo>
                      <a:pt x="18" y="39"/>
                      <a:pt x="19" y="37"/>
                      <a:pt x="20" y="34"/>
                    </a:cubicBezTo>
                    <a:cubicBezTo>
                      <a:pt x="21" y="37"/>
                      <a:pt x="23" y="38"/>
                      <a:pt x="24" y="38"/>
                    </a:cubicBezTo>
                    <a:cubicBezTo>
                      <a:pt x="25" y="37"/>
                      <a:pt x="26" y="36"/>
                      <a:pt x="26" y="34"/>
                    </a:cubicBezTo>
                    <a:cubicBezTo>
                      <a:pt x="28" y="35"/>
                      <a:pt x="30" y="35"/>
                      <a:pt x="31" y="35"/>
                    </a:cubicBezTo>
                    <a:cubicBezTo>
                      <a:pt x="32" y="34"/>
                      <a:pt x="31" y="32"/>
                      <a:pt x="30" y="29"/>
                    </a:cubicBezTo>
                    <a:cubicBezTo>
                      <a:pt x="33" y="30"/>
                      <a:pt x="35" y="30"/>
                      <a:pt x="36" y="29"/>
                    </a:cubicBezTo>
                    <a:cubicBezTo>
                      <a:pt x="36" y="28"/>
                      <a:pt x="36" y="26"/>
                      <a:pt x="34" y="24"/>
                    </a:cubicBezTo>
                    <a:cubicBezTo>
                      <a:pt x="36" y="24"/>
                      <a:pt x="38" y="23"/>
                      <a:pt x="38" y="22"/>
                    </a:cubicBezTo>
                  </a:path>
                </a:pathLst>
              </a:custGeom>
              <a:solidFill>
                <a:srgbClr val="FFD6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107"/>
              <p:cNvSpPr/>
              <p:nvPr/>
            </p:nvSpPr>
            <p:spPr bwMode="auto">
              <a:xfrm>
                <a:off x="5254" y="2075"/>
                <a:ext cx="138" cy="126"/>
              </a:xfrm>
              <a:custGeom>
                <a:avLst/>
                <a:gdLst>
                  <a:gd name="T0" fmla="*/ 43 w 60"/>
                  <a:gd name="T1" fmla="*/ 13 h 54"/>
                  <a:gd name="T2" fmla="*/ 0 w 60"/>
                  <a:gd name="T3" fmla="*/ 3 h 54"/>
                  <a:gd name="T4" fmla="*/ 22 w 60"/>
                  <a:gd name="T5" fmla="*/ 41 h 54"/>
                  <a:gd name="T6" fmla="*/ 55 w 60"/>
                  <a:gd name="T7" fmla="*/ 44 h 54"/>
                  <a:gd name="T8" fmla="*/ 43 w 60"/>
                  <a:gd name="T9" fmla="*/ 13 h 54"/>
                </a:gdLst>
                <a:ahLst/>
                <a:cxnLst>
                  <a:cxn ang="0">
                    <a:pos x="T0" y="T1"/>
                  </a:cxn>
                  <a:cxn ang="0">
                    <a:pos x="T2" y="T3"/>
                  </a:cxn>
                  <a:cxn ang="0">
                    <a:pos x="T4" y="T5"/>
                  </a:cxn>
                  <a:cxn ang="0">
                    <a:pos x="T6" y="T7"/>
                  </a:cxn>
                  <a:cxn ang="0">
                    <a:pos x="T8" y="T9"/>
                  </a:cxn>
                </a:cxnLst>
                <a:rect l="0" t="0" r="r" b="b"/>
                <a:pathLst>
                  <a:path w="60" h="54">
                    <a:moveTo>
                      <a:pt x="43" y="13"/>
                    </a:moveTo>
                    <a:cubicBezTo>
                      <a:pt x="27" y="0"/>
                      <a:pt x="0" y="3"/>
                      <a:pt x="0" y="3"/>
                    </a:cubicBezTo>
                    <a:cubicBezTo>
                      <a:pt x="0" y="3"/>
                      <a:pt x="5" y="29"/>
                      <a:pt x="22" y="41"/>
                    </a:cubicBezTo>
                    <a:cubicBezTo>
                      <a:pt x="38" y="54"/>
                      <a:pt x="55" y="44"/>
                      <a:pt x="55" y="44"/>
                    </a:cubicBezTo>
                    <a:cubicBezTo>
                      <a:pt x="55" y="44"/>
                      <a:pt x="60"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108"/>
              <p:cNvSpPr/>
              <p:nvPr/>
            </p:nvSpPr>
            <p:spPr bwMode="auto">
              <a:xfrm>
                <a:off x="5378" y="2126"/>
                <a:ext cx="111" cy="89"/>
              </a:xfrm>
              <a:custGeom>
                <a:avLst/>
                <a:gdLst>
                  <a:gd name="T0" fmla="*/ 14 w 48"/>
                  <a:gd name="T1" fmla="*/ 7 h 38"/>
                  <a:gd name="T2" fmla="*/ 1 w 48"/>
                  <a:gd name="T3" fmla="*/ 29 h 38"/>
                  <a:gd name="T4" fmla="*/ 27 w 48"/>
                  <a:gd name="T5" fmla="*/ 31 h 38"/>
                  <a:gd name="T6" fmla="*/ 48 w 48"/>
                  <a:gd name="T7" fmla="*/ 5 h 38"/>
                  <a:gd name="T8" fmla="*/ 14 w 48"/>
                  <a:gd name="T9" fmla="*/ 7 h 38"/>
                </a:gdLst>
                <a:ahLst/>
                <a:cxnLst>
                  <a:cxn ang="0">
                    <a:pos x="T0" y="T1"/>
                  </a:cxn>
                  <a:cxn ang="0">
                    <a:pos x="T2" y="T3"/>
                  </a:cxn>
                  <a:cxn ang="0">
                    <a:pos x="T4" y="T5"/>
                  </a:cxn>
                  <a:cxn ang="0">
                    <a:pos x="T6" y="T7"/>
                  </a:cxn>
                  <a:cxn ang="0">
                    <a:pos x="T8" y="T9"/>
                  </a:cxn>
                </a:cxnLst>
                <a:rect l="0" t="0" r="r" b="b"/>
                <a:pathLst>
                  <a:path w="48" h="38">
                    <a:moveTo>
                      <a:pt x="14" y="7"/>
                    </a:moveTo>
                    <a:cubicBezTo>
                      <a:pt x="0" y="14"/>
                      <a:pt x="1" y="29"/>
                      <a:pt x="1" y="29"/>
                    </a:cubicBezTo>
                    <a:cubicBezTo>
                      <a:pt x="1" y="29"/>
                      <a:pt x="13" y="38"/>
                      <a:pt x="27" y="31"/>
                    </a:cubicBezTo>
                    <a:cubicBezTo>
                      <a:pt x="41" y="24"/>
                      <a:pt x="48" y="5"/>
                      <a:pt x="48" y="5"/>
                    </a:cubicBezTo>
                    <a:cubicBezTo>
                      <a:pt x="48"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Rectangle 109"/>
              <p:cNvSpPr>
                <a:spLocks noChangeArrowheads="1"/>
              </p:cNvSpPr>
              <p:nvPr/>
            </p:nvSpPr>
            <p:spPr bwMode="auto">
              <a:xfrm>
                <a:off x="5373" y="2010"/>
                <a:ext cx="12" cy="384"/>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5" name="Freeform 110"/>
              <p:cNvSpPr/>
              <p:nvPr/>
            </p:nvSpPr>
            <p:spPr bwMode="auto">
              <a:xfrm>
                <a:off x="5360" y="1789"/>
                <a:ext cx="64" cy="135"/>
              </a:xfrm>
              <a:custGeom>
                <a:avLst/>
                <a:gdLst>
                  <a:gd name="T0" fmla="*/ 25 w 28"/>
                  <a:gd name="T1" fmla="*/ 32 h 58"/>
                  <a:gd name="T2" fmla="*/ 8 w 28"/>
                  <a:gd name="T3" fmla="*/ 57 h 58"/>
                  <a:gd name="T4" fmla="*/ 4 w 28"/>
                  <a:gd name="T5" fmla="*/ 27 h 58"/>
                  <a:gd name="T6" fmla="*/ 20 w 28"/>
                  <a:gd name="T7" fmla="*/ 1 h 58"/>
                  <a:gd name="T8" fmla="*/ 25 w 28"/>
                  <a:gd name="T9" fmla="*/ 32 h 58"/>
                </a:gdLst>
                <a:ahLst/>
                <a:cxnLst>
                  <a:cxn ang="0">
                    <a:pos x="T0" y="T1"/>
                  </a:cxn>
                  <a:cxn ang="0">
                    <a:pos x="T2" y="T3"/>
                  </a:cxn>
                  <a:cxn ang="0">
                    <a:pos x="T4" y="T5"/>
                  </a:cxn>
                  <a:cxn ang="0">
                    <a:pos x="T6" y="T7"/>
                  </a:cxn>
                  <a:cxn ang="0">
                    <a:pos x="T8" y="T9"/>
                  </a:cxn>
                </a:cxnLst>
                <a:rect l="0" t="0" r="r" b="b"/>
                <a:pathLst>
                  <a:path w="28" h="58">
                    <a:moveTo>
                      <a:pt x="25" y="32"/>
                    </a:moveTo>
                    <a:cubicBezTo>
                      <a:pt x="22" y="47"/>
                      <a:pt x="14" y="58"/>
                      <a:pt x="8" y="57"/>
                    </a:cubicBezTo>
                    <a:cubicBezTo>
                      <a:pt x="3" y="56"/>
                      <a:pt x="0" y="42"/>
                      <a:pt x="4" y="27"/>
                    </a:cubicBezTo>
                    <a:cubicBezTo>
                      <a:pt x="7" y="12"/>
                      <a:pt x="14" y="0"/>
                      <a:pt x="20" y="1"/>
                    </a:cubicBezTo>
                    <a:cubicBezTo>
                      <a:pt x="26" y="3"/>
                      <a:pt x="28" y="16"/>
                      <a:pt x="25" y="32"/>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111"/>
              <p:cNvSpPr/>
              <p:nvPr/>
            </p:nvSpPr>
            <p:spPr bwMode="auto">
              <a:xfrm>
                <a:off x="5334" y="1919"/>
                <a:ext cx="62" cy="135"/>
              </a:xfrm>
              <a:custGeom>
                <a:avLst/>
                <a:gdLst>
                  <a:gd name="T0" fmla="*/ 24 w 27"/>
                  <a:gd name="T1" fmla="*/ 31 h 58"/>
                  <a:gd name="T2" fmla="*/ 8 w 27"/>
                  <a:gd name="T3" fmla="*/ 57 h 58"/>
                  <a:gd name="T4" fmla="*/ 3 w 27"/>
                  <a:gd name="T5" fmla="*/ 27 h 58"/>
                  <a:gd name="T6" fmla="*/ 19 w 27"/>
                  <a:gd name="T7" fmla="*/ 1 h 58"/>
                  <a:gd name="T8" fmla="*/ 24 w 27"/>
                  <a:gd name="T9" fmla="*/ 31 h 58"/>
                </a:gdLst>
                <a:ahLst/>
                <a:cxnLst>
                  <a:cxn ang="0">
                    <a:pos x="T0" y="T1"/>
                  </a:cxn>
                  <a:cxn ang="0">
                    <a:pos x="T2" y="T3"/>
                  </a:cxn>
                  <a:cxn ang="0">
                    <a:pos x="T4" y="T5"/>
                  </a:cxn>
                  <a:cxn ang="0">
                    <a:pos x="T6" y="T7"/>
                  </a:cxn>
                  <a:cxn ang="0">
                    <a:pos x="T8" y="T9"/>
                  </a:cxn>
                </a:cxnLst>
                <a:rect l="0" t="0" r="r" b="b"/>
                <a:pathLst>
                  <a:path w="27" h="58">
                    <a:moveTo>
                      <a:pt x="24" y="31"/>
                    </a:moveTo>
                    <a:cubicBezTo>
                      <a:pt x="21" y="47"/>
                      <a:pt x="14" y="58"/>
                      <a:pt x="8" y="57"/>
                    </a:cubicBezTo>
                    <a:cubicBezTo>
                      <a:pt x="2" y="55"/>
                      <a:pt x="0" y="42"/>
                      <a:pt x="3" y="27"/>
                    </a:cubicBezTo>
                    <a:cubicBezTo>
                      <a:pt x="6" y="11"/>
                      <a:pt x="14" y="0"/>
                      <a:pt x="19" y="1"/>
                    </a:cubicBezTo>
                    <a:cubicBezTo>
                      <a:pt x="25" y="2"/>
                      <a:pt x="27" y="16"/>
                      <a:pt x="24" y="3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112"/>
              <p:cNvSpPr/>
              <p:nvPr/>
            </p:nvSpPr>
            <p:spPr bwMode="auto">
              <a:xfrm>
                <a:off x="5249" y="1875"/>
                <a:ext cx="134" cy="65"/>
              </a:xfrm>
              <a:custGeom>
                <a:avLst/>
                <a:gdLst>
                  <a:gd name="T0" fmla="*/ 31 w 58"/>
                  <a:gd name="T1" fmla="*/ 3 h 28"/>
                  <a:gd name="T2" fmla="*/ 56 w 58"/>
                  <a:gd name="T3" fmla="*/ 20 h 28"/>
                  <a:gd name="T4" fmla="*/ 26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6" y="7"/>
                      <a:pt x="58" y="14"/>
                      <a:pt x="56" y="20"/>
                    </a:cubicBezTo>
                    <a:cubicBezTo>
                      <a:pt x="55" y="26"/>
                      <a:pt x="42" y="28"/>
                      <a:pt x="26" y="25"/>
                    </a:cubicBezTo>
                    <a:cubicBezTo>
                      <a:pt x="11" y="22"/>
                      <a:pt x="0" y="14"/>
                      <a:pt x="1" y="8"/>
                    </a:cubicBezTo>
                    <a:cubicBezTo>
                      <a:pt x="2"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113"/>
              <p:cNvSpPr/>
              <p:nvPr/>
            </p:nvSpPr>
            <p:spPr bwMode="auto">
              <a:xfrm>
                <a:off x="5376" y="1903"/>
                <a:ext cx="133" cy="65"/>
              </a:xfrm>
              <a:custGeom>
                <a:avLst/>
                <a:gdLst>
                  <a:gd name="T0" fmla="*/ 31 w 58"/>
                  <a:gd name="T1" fmla="*/ 3 h 28"/>
                  <a:gd name="T2" fmla="*/ 57 w 58"/>
                  <a:gd name="T3" fmla="*/ 20 h 28"/>
                  <a:gd name="T4" fmla="*/ 27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7" y="7"/>
                      <a:pt x="58" y="14"/>
                      <a:pt x="57" y="20"/>
                    </a:cubicBezTo>
                    <a:cubicBezTo>
                      <a:pt x="56" y="26"/>
                      <a:pt x="42" y="28"/>
                      <a:pt x="27" y="25"/>
                    </a:cubicBezTo>
                    <a:cubicBezTo>
                      <a:pt x="12" y="21"/>
                      <a:pt x="0" y="14"/>
                      <a:pt x="1" y="8"/>
                    </a:cubicBezTo>
                    <a:cubicBezTo>
                      <a:pt x="3"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14"/>
              <p:cNvSpPr/>
              <p:nvPr/>
            </p:nvSpPr>
            <p:spPr bwMode="auto">
              <a:xfrm>
                <a:off x="5295" y="1803"/>
                <a:ext cx="94" cy="126"/>
              </a:xfrm>
              <a:custGeom>
                <a:avLst/>
                <a:gdLst>
                  <a:gd name="T0" fmla="*/ 30 w 41"/>
                  <a:gd name="T1" fmla="*/ 21 h 54"/>
                  <a:gd name="T2" fmla="*/ 36 w 41"/>
                  <a:gd name="T3" fmla="*/ 51 h 54"/>
                  <a:gd name="T4" fmla="*/ 12 w 41"/>
                  <a:gd name="T5" fmla="*/ 33 h 54"/>
                  <a:gd name="T6" fmla="*/ 5 w 41"/>
                  <a:gd name="T7" fmla="*/ 3 h 54"/>
                  <a:gd name="T8" fmla="*/ 30 w 41"/>
                  <a:gd name="T9" fmla="*/ 21 h 54"/>
                </a:gdLst>
                <a:ahLst/>
                <a:cxnLst>
                  <a:cxn ang="0">
                    <a:pos x="T0" y="T1"/>
                  </a:cxn>
                  <a:cxn ang="0">
                    <a:pos x="T2" y="T3"/>
                  </a:cxn>
                  <a:cxn ang="0">
                    <a:pos x="T4" y="T5"/>
                  </a:cxn>
                  <a:cxn ang="0">
                    <a:pos x="T6" y="T7"/>
                  </a:cxn>
                  <a:cxn ang="0">
                    <a:pos x="T8" y="T9"/>
                  </a:cxn>
                </a:cxnLst>
                <a:rect l="0" t="0" r="r" b="b"/>
                <a:pathLst>
                  <a:path w="41" h="54">
                    <a:moveTo>
                      <a:pt x="30" y="21"/>
                    </a:moveTo>
                    <a:cubicBezTo>
                      <a:pt x="39" y="34"/>
                      <a:pt x="41" y="48"/>
                      <a:pt x="36" y="51"/>
                    </a:cubicBezTo>
                    <a:cubicBezTo>
                      <a:pt x="31" y="54"/>
                      <a:pt x="20" y="46"/>
                      <a:pt x="12" y="33"/>
                    </a:cubicBezTo>
                    <a:cubicBezTo>
                      <a:pt x="3" y="20"/>
                      <a:pt x="0" y="7"/>
                      <a:pt x="5" y="3"/>
                    </a:cubicBezTo>
                    <a:cubicBezTo>
                      <a:pt x="10"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15"/>
              <p:cNvSpPr/>
              <p:nvPr/>
            </p:nvSpPr>
            <p:spPr bwMode="auto">
              <a:xfrm>
                <a:off x="5366" y="1915"/>
                <a:ext cx="95" cy="125"/>
              </a:xfrm>
              <a:custGeom>
                <a:avLst/>
                <a:gdLst>
                  <a:gd name="T0" fmla="*/ 30 w 41"/>
                  <a:gd name="T1" fmla="*/ 21 h 54"/>
                  <a:gd name="T2" fmla="*/ 36 w 41"/>
                  <a:gd name="T3" fmla="*/ 51 h 54"/>
                  <a:gd name="T4" fmla="*/ 12 w 41"/>
                  <a:gd name="T5" fmla="*/ 33 h 54"/>
                  <a:gd name="T6" fmla="*/ 5 w 41"/>
                  <a:gd name="T7" fmla="*/ 3 h 54"/>
                  <a:gd name="T8" fmla="*/ 30 w 41"/>
                  <a:gd name="T9" fmla="*/ 21 h 54"/>
                </a:gdLst>
                <a:ahLst/>
                <a:cxnLst>
                  <a:cxn ang="0">
                    <a:pos x="T0" y="T1"/>
                  </a:cxn>
                  <a:cxn ang="0">
                    <a:pos x="T2" y="T3"/>
                  </a:cxn>
                  <a:cxn ang="0">
                    <a:pos x="T4" y="T5"/>
                  </a:cxn>
                  <a:cxn ang="0">
                    <a:pos x="T6" y="T7"/>
                  </a:cxn>
                  <a:cxn ang="0">
                    <a:pos x="T8" y="T9"/>
                  </a:cxn>
                </a:cxnLst>
                <a:rect l="0" t="0" r="r" b="b"/>
                <a:pathLst>
                  <a:path w="41" h="54">
                    <a:moveTo>
                      <a:pt x="30" y="21"/>
                    </a:moveTo>
                    <a:cubicBezTo>
                      <a:pt x="39" y="34"/>
                      <a:pt x="41" y="47"/>
                      <a:pt x="36" y="51"/>
                    </a:cubicBezTo>
                    <a:cubicBezTo>
                      <a:pt x="31" y="54"/>
                      <a:pt x="20" y="46"/>
                      <a:pt x="12" y="33"/>
                    </a:cubicBezTo>
                    <a:cubicBezTo>
                      <a:pt x="3" y="20"/>
                      <a:pt x="0" y="6"/>
                      <a:pt x="5" y="3"/>
                    </a:cubicBezTo>
                    <a:cubicBezTo>
                      <a:pt x="10"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16"/>
              <p:cNvSpPr/>
              <p:nvPr/>
            </p:nvSpPr>
            <p:spPr bwMode="auto">
              <a:xfrm>
                <a:off x="5260" y="1910"/>
                <a:ext cx="127" cy="95"/>
              </a:xfrm>
              <a:custGeom>
                <a:avLst/>
                <a:gdLst>
                  <a:gd name="T0" fmla="*/ 22 w 55"/>
                  <a:gd name="T1" fmla="*/ 11 h 41"/>
                  <a:gd name="T2" fmla="*/ 51 w 55"/>
                  <a:gd name="T3" fmla="*/ 5 h 41"/>
                  <a:gd name="T4" fmla="*/ 34 w 55"/>
                  <a:gd name="T5" fmla="*/ 30 h 41"/>
                  <a:gd name="T6" fmla="*/ 4 w 55"/>
                  <a:gd name="T7" fmla="*/ 36 h 41"/>
                  <a:gd name="T8" fmla="*/ 22 w 55"/>
                  <a:gd name="T9" fmla="*/ 11 h 41"/>
                </a:gdLst>
                <a:ahLst/>
                <a:cxnLst>
                  <a:cxn ang="0">
                    <a:pos x="T0" y="T1"/>
                  </a:cxn>
                  <a:cxn ang="0">
                    <a:pos x="T2" y="T3"/>
                  </a:cxn>
                  <a:cxn ang="0">
                    <a:pos x="T4" y="T5"/>
                  </a:cxn>
                  <a:cxn ang="0">
                    <a:pos x="T6" y="T7"/>
                  </a:cxn>
                  <a:cxn ang="0">
                    <a:pos x="T8" y="T9"/>
                  </a:cxn>
                </a:cxnLst>
                <a:rect l="0" t="0" r="r" b="b"/>
                <a:pathLst>
                  <a:path w="55" h="41">
                    <a:moveTo>
                      <a:pt x="22" y="11"/>
                    </a:moveTo>
                    <a:cubicBezTo>
                      <a:pt x="35" y="3"/>
                      <a:pt x="48" y="0"/>
                      <a:pt x="51" y="5"/>
                    </a:cubicBezTo>
                    <a:cubicBezTo>
                      <a:pt x="55" y="10"/>
                      <a:pt x="47" y="21"/>
                      <a:pt x="34" y="30"/>
                    </a:cubicBezTo>
                    <a:cubicBezTo>
                      <a:pt x="20" y="38"/>
                      <a:pt x="7" y="41"/>
                      <a:pt x="4" y="36"/>
                    </a:cubicBezTo>
                    <a:cubicBezTo>
                      <a:pt x="0" y="31"/>
                      <a:pt x="8" y="20"/>
                      <a:pt x="22" y="1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117"/>
              <p:cNvSpPr/>
              <p:nvPr/>
            </p:nvSpPr>
            <p:spPr bwMode="auto">
              <a:xfrm>
                <a:off x="5371" y="1838"/>
                <a:ext cx="124" cy="95"/>
              </a:xfrm>
              <a:custGeom>
                <a:avLst/>
                <a:gdLst>
                  <a:gd name="T0" fmla="*/ 21 w 54"/>
                  <a:gd name="T1" fmla="*/ 11 h 41"/>
                  <a:gd name="T2" fmla="*/ 51 w 54"/>
                  <a:gd name="T3" fmla="*/ 5 h 41"/>
                  <a:gd name="T4" fmla="*/ 33 w 54"/>
                  <a:gd name="T5" fmla="*/ 30 h 41"/>
                  <a:gd name="T6" fmla="*/ 3 w 54"/>
                  <a:gd name="T7" fmla="*/ 36 h 41"/>
                  <a:gd name="T8" fmla="*/ 21 w 54"/>
                  <a:gd name="T9" fmla="*/ 11 h 41"/>
                </a:gdLst>
                <a:ahLst/>
                <a:cxnLst>
                  <a:cxn ang="0">
                    <a:pos x="T0" y="T1"/>
                  </a:cxn>
                  <a:cxn ang="0">
                    <a:pos x="T2" y="T3"/>
                  </a:cxn>
                  <a:cxn ang="0">
                    <a:pos x="T4" y="T5"/>
                  </a:cxn>
                  <a:cxn ang="0">
                    <a:pos x="T6" y="T7"/>
                  </a:cxn>
                  <a:cxn ang="0">
                    <a:pos x="T8" y="T9"/>
                  </a:cxn>
                </a:cxnLst>
                <a:rect l="0" t="0" r="r" b="b"/>
                <a:pathLst>
                  <a:path w="54" h="41">
                    <a:moveTo>
                      <a:pt x="21" y="11"/>
                    </a:moveTo>
                    <a:cubicBezTo>
                      <a:pt x="34" y="3"/>
                      <a:pt x="48" y="0"/>
                      <a:pt x="51" y="5"/>
                    </a:cubicBezTo>
                    <a:cubicBezTo>
                      <a:pt x="54" y="10"/>
                      <a:pt x="46" y="21"/>
                      <a:pt x="33" y="30"/>
                    </a:cubicBezTo>
                    <a:cubicBezTo>
                      <a:pt x="20" y="38"/>
                      <a:pt x="7" y="41"/>
                      <a:pt x="3" y="36"/>
                    </a:cubicBezTo>
                    <a:cubicBezTo>
                      <a:pt x="0" y="31"/>
                      <a:pt x="8" y="20"/>
                      <a:pt x="21" y="11"/>
                    </a:cubicBezTo>
                  </a:path>
                </a:pathLst>
              </a:custGeom>
              <a:solidFill>
                <a:srgbClr val="918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118"/>
              <p:cNvSpPr/>
              <p:nvPr/>
            </p:nvSpPr>
            <p:spPr bwMode="auto">
              <a:xfrm>
                <a:off x="5332" y="1789"/>
                <a:ext cx="64" cy="135"/>
              </a:xfrm>
              <a:custGeom>
                <a:avLst/>
                <a:gdLst>
                  <a:gd name="T0" fmla="*/ 25 w 28"/>
                  <a:gd name="T1" fmla="*/ 27 h 58"/>
                  <a:gd name="T2" fmla="*/ 20 w 28"/>
                  <a:gd name="T3" fmla="*/ 57 h 58"/>
                  <a:gd name="T4" fmla="*/ 4 w 28"/>
                  <a:gd name="T5" fmla="*/ 32 h 58"/>
                  <a:gd name="T6" fmla="*/ 8 w 28"/>
                  <a:gd name="T7" fmla="*/ 1 h 58"/>
                  <a:gd name="T8" fmla="*/ 25 w 28"/>
                  <a:gd name="T9" fmla="*/ 27 h 58"/>
                </a:gdLst>
                <a:ahLst/>
                <a:cxnLst>
                  <a:cxn ang="0">
                    <a:pos x="T0" y="T1"/>
                  </a:cxn>
                  <a:cxn ang="0">
                    <a:pos x="T2" y="T3"/>
                  </a:cxn>
                  <a:cxn ang="0">
                    <a:pos x="T4" y="T5"/>
                  </a:cxn>
                  <a:cxn ang="0">
                    <a:pos x="T6" y="T7"/>
                  </a:cxn>
                  <a:cxn ang="0">
                    <a:pos x="T8" y="T9"/>
                  </a:cxn>
                </a:cxnLst>
                <a:rect l="0" t="0" r="r" b="b"/>
                <a:pathLst>
                  <a:path w="28" h="58">
                    <a:moveTo>
                      <a:pt x="25" y="27"/>
                    </a:moveTo>
                    <a:cubicBezTo>
                      <a:pt x="28" y="42"/>
                      <a:pt x="26" y="56"/>
                      <a:pt x="20" y="57"/>
                    </a:cubicBezTo>
                    <a:cubicBezTo>
                      <a:pt x="15" y="58"/>
                      <a:pt x="7" y="47"/>
                      <a:pt x="4" y="32"/>
                    </a:cubicBezTo>
                    <a:cubicBezTo>
                      <a:pt x="0" y="16"/>
                      <a:pt x="2" y="3"/>
                      <a:pt x="8" y="1"/>
                    </a:cubicBezTo>
                    <a:cubicBezTo>
                      <a:pt x="14" y="0"/>
                      <a:pt x="22" y="12"/>
                      <a:pt x="25" y="27"/>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119"/>
              <p:cNvSpPr/>
              <p:nvPr/>
            </p:nvSpPr>
            <p:spPr bwMode="auto">
              <a:xfrm>
                <a:off x="5360" y="1919"/>
                <a:ext cx="64" cy="135"/>
              </a:xfrm>
              <a:custGeom>
                <a:avLst/>
                <a:gdLst>
                  <a:gd name="T0" fmla="*/ 25 w 28"/>
                  <a:gd name="T1" fmla="*/ 27 h 58"/>
                  <a:gd name="T2" fmla="*/ 20 w 28"/>
                  <a:gd name="T3" fmla="*/ 57 h 58"/>
                  <a:gd name="T4" fmla="*/ 4 w 28"/>
                  <a:gd name="T5" fmla="*/ 31 h 58"/>
                  <a:gd name="T6" fmla="*/ 8 w 28"/>
                  <a:gd name="T7" fmla="*/ 1 h 58"/>
                  <a:gd name="T8" fmla="*/ 25 w 28"/>
                  <a:gd name="T9" fmla="*/ 27 h 58"/>
                </a:gdLst>
                <a:ahLst/>
                <a:cxnLst>
                  <a:cxn ang="0">
                    <a:pos x="T0" y="T1"/>
                  </a:cxn>
                  <a:cxn ang="0">
                    <a:pos x="T2" y="T3"/>
                  </a:cxn>
                  <a:cxn ang="0">
                    <a:pos x="T4" y="T5"/>
                  </a:cxn>
                  <a:cxn ang="0">
                    <a:pos x="T6" y="T7"/>
                  </a:cxn>
                  <a:cxn ang="0">
                    <a:pos x="T8" y="T9"/>
                  </a:cxn>
                </a:cxnLst>
                <a:rect l="0" t="0" r="r" b="b"/>
                <a:pathLst>
                  <a:path w="28" h="58">
                    <a:moveTo>
                      <a:pt x="25" y="27"/>
                    </a:moveTo>
                    <a:cubicBezTo>
                      <a:pt x="28" y="42"/>
                      <a:pt x="26" y="55"/>
                      <a:pt x="20" y="57"/>
                    </a:cubicBezTo>
                    <a:cubicBezTo>
                      <a:pt x="15" y="58"/>
                      <a:pt x="7" y="47"/>
                      <a:pt x="4" y="31"/>
                    </a:cubicBezTo>
                    <a:cubicBezTo>
                      <a:pt x="0" y="16"/>
                      <a:pt x="3" y="2"/>
                      <a:pt x="8" y="1"/>
                    </a:cubicBezTo>
                    <a:cubicBezTo>
                      <a:pt x="14" y="0"/>
                      <a:pt x="22" y="11"/>
                      <a:pt x="25" y="27"/>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120"/>
              <p:cNvSpPr/>
              <p:nvPr/>
            </p:nvSpPr>
            <p:spPr bwMode="auto">
              <a:xfrm>
                <a:off x="5249" y="1903"/>
                <a:ext cx="134" cy="65"/>
              </a:xfrm>
              <a:custGeom>
                <a:avLst/>
                <a:gdLst>
                  <a:gd name="T0" fmla="*/ 26 w 58"/>
                  <a:gd name="T1" fmla="*/ 3 h 28"/>
                  <a:gd name="T2" fmla="*/ 56 w 58"/>
                  <a:gd name="T3" fmla="*/ 8 h 28"/>
                  <a:gd name="T4" fmla="*/ 31 w 58"/>
                  <a:gd name="T5" fmla="*/ 25 h 28"/>
                  <a:gd name="T6" fmla="*/ 1 w 58"/>
                  <a:gd name="T7" fmla="*/ 20 h 28"/>
                  <a:gd name="T8" fmla="*/ 26 w 58"/>
                  <a:gd name="T9" fmla="*/ 3 h 28"/>
                </a:gdLst>
                <a:ahLst/>
                <a:cxnLst>
                  <a:cxn ang="0">
                    <a:pos x="T0" y="T1"/>
                  </a:cxn>
                  <a:cxn ang="0">
                    <a:pos x="T2" y="T3"/>
                  </a:cxn>
                  <a:cxn ang="0">
                    <a:pos x="T4" y="T5"/>
                  </a:cxn>
                  <a:cxn ang="0">
                    <a:pos x="T6" y="T7"/>
                  </a:cxn>
                  <a:cxn ang="0">
                    <a:pos x="T8" y="T9"/>
                  </a:cxn>
                </a:cxnLst>
                <a:rect l="0" t="0" r="r" b="b"/>
                <a:pathLst>
                  <a:path w="58" h="28">
                    <a:moveTo>
                      <a:pt x="26" y="3"/>
                    </a:moveTo>
                    <a:cubicBezTo>
                      <a:pt x="42" y="0"/>
                      <a:pt x="55" y="2"/>
                      <a:pt x="56" y="8"/>
                    </a:cubicBezTo>
                    <a:cubicBezTo>
                      <a:pt x="58" y="14"/>
                      <a:pt x="46" y="21"/>
                      <a:pt x="31" y="25"/>
                    </a:cubicBezTo>
                    <a:cubicBezTo>
                      <a:pt x="16" y="28"/>
                      <a:pt x="2" y="26"/>
                      <a:pt x="1" y="20"/>
                    </a:cubicBezTo>
                    <a:cubicBezTo>
                      <a:pt x="0" y="14"/>
                      <a:pt x="11" y="7"/>
                      <a:pt x="26" y="3"/>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121"/>
              <p:cNvSpPr/>
              <p:nvPr/>
            </p:nvSpPr>
            <p:spPr bwMode="auto">
              <a:xfrm>
                <a:off x="5376" y="1875"/>
                <a:ext cx="133" cy="65"/>
              </a:xfrm>
              <a:custGeom>
                <a:avLst/>
                <a:gdLst>
                  <a:gd name="T0" fmla="*/ 27 w 58"/>
                  <a:gd name="T1" fmla="*/ 3 h 28"/>
                  <a:gd name="T2" fmla="*/ 57 w 58"/>
                  <a:gd name="T3" fmla="*/ 8 h 28"/>
                  <a:gd name="T4" fmla="*/ 32 w 58"/>
                  <a:gd name="T5" fmla="*/ 25 h 28"/>
                  <a:gd name="T6" fmla="*/ 1 w 58"/>
                  <a:gd name="T7" fmla="*/ 20 h 28"/>
                  <a:gd name="T8" fmla="*/ 27 w 58"/>
                  <a:gd name="T9" fmla="*/ 3 h 28"/>
                </a:gdLst>
                <a:ahLst/>
                <a:cxnLst>
                  <a:cxn ang="0">
                    <a:pos x="T0" y="T1"/>
                  </a:cxn>
                  <a:cxn ang="0">
                    <a:pos x="T2" y="T3"/>
                  </a:cxn>
                  <a:cxn ang="0">
                    <a:pos x="T4" y="T5"/>
                  </a:cxn>
                  <a:cxn ang="0">
                    <a:pos x="T6" y="T7"/>
                  </a:cxn>
                  <a:cxn ang="0">
                    <a:pos x="T8" y="T9"/>
                  </a:cxn>
                </a:cxnLst>
                <a:rect l="0" t="0" r="r" b="b"/>
                <a:pathLst>
                  <a:path w="58" h="28">
                    <a:moveTo>
                      <a:pt x="27" y="3"/>
                    </a:moveTo>
                    <a:cubicBezTo>
                      <a:pt x="42" y="0"/>
                      <a:pt x="56" y="2"/>
                      <a:pt x="57" y="8"/>
                    </a:cubicBezTo>
                    <a:cubicBezTo>
                      <a:pt x="58" y="14"/>
                      <a:pt x="47" y="21"/>
                      <a:pt x="32" y="25"/>
                    </a:cubicBezTo>
                    <a:cubicBezTo>
                      <a:pt x="16" y="28"/>
                      <a:pt x="3" y="26"/>
                      <a:pt x="1" y="20"/>
                    </a:cubicBezTo>
                    <a:cubicBezTo>
                      <a:pt x="0" y="14"/>
                      <a:pt x="12" y="7"/>
                      <a:pt x="27" y="3"/>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122"/>
              <p:cNvSpPr/>
              <p:nvPr/>
            </p:nvSpPr>
            <p:spPr bwMode="auto">
              <a:xfrm>
                <a:off x="5260" y="1838"/>
                <a:ext cx="127" cy="95"/>
              </a:xfrm>
              <a:custGeom>
                <a:avLst/>
                <a:gdLst>
                  <a:gd name="T0" fmla="*/ 33 w 55"/>
                  <a:gd name="T1" fmla="*/ 11 h 41"/>
                  <a:gd name="T2" fmla="*/ 51 w 55"/>
                  <a:gd name="T3" fmla="*/ 36 h 41"/>
                  <a:gd name="T4" fmla="*/ 22 w 55"/>
                  <a:gd name="T5" fmla="*/ 30 h 41"/>
                  <a:gd name="T6" fmla="*/ 4 w 55"/>
                  <a:gd name="T7" fmla="*/ 5 h 41"/>
                  <a:gd name="T8" fmla="*/ 33 w 55"/>
                  <a:gd name="T9" fmla="*/ 11 h 41"/>
                </a:gdLst>
                <a:ahLst/>
                <a:cxnLst>
                  <a:cxn ang="0">
                    <a:pos x="T0" y="T1"/>
                  </a:cxn>
                  <a:cxn ang="0">
                    <a:pos x="T2" y="T3"/>
                  </a:cxn>
                  <a:cxn ang="0">
                    <a:pos x="T4" y="T5"/>
                  </a:cxn>
                  <a:cxn ang="0">
                    <a:pos x="T6" y="T7"/>
                  </a:cxn>
                  <a:cxn ang="0">
                    <a:pos x="T8" y="T9"/>
                  </a:cxn>
                </a:cxnLst>
                <a:rect l="0" t="0" r="r" b="b"/>
                <a:pathLst>
                  <a:path w="55" h="41">
                    <a:moveTo>
                      <a:pt x="33" y="11"/>
                    </a:moveTo>
                    <a:cubicBezTo>
                      <a:pt x="47" y="20"/>
                      <a:pt x="55" y="31"/>
                      <a:pt x="51" y="36"/>
                    </a:cubicBezTo>
                    <a:cubicBezTo>
                      <a:pt x="48" y="41"/>
                      <a:pt x="35" y="38"/>
                      <a:pt x="22" y="30"/>
                    </a:cubicBezTo>
                    <a:cubicBezTo>
                      <a:pt x="8" y="21"/>
                      <a:pt x="0" y="10"/>
                      <a:pt x="4" y="5"/>
                    </a:cubicBezTo>
                    <a:cubicBezTo>
                      <a:pt x="7"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123"/>
              <p:cNvSpPr/>
              <p:nvPr/>
            </p:nvSpPr>
            <p:spPr bwMode="auto">
              <a:xfrm>
                <a:off x="5371" y="1910"/>
                <a:ext cx="124" cy="95"/>
              </a:xfrm>
              <a:custGeom>
                <a:avLst/>
                <a:gdLst>
                  <a:gd name="T0" fmla="*/ 33 w 54"/>
                  <a:gd name="T1" fmla="*/ 11 h 41"/>
                  <a:gd name="T2" fmla="*/ 51 w 54"/>
                  <a:gd name="T3" fmla="*/ 36 h 41"/>
                  <a:gd name="T4" fmla="*/ 21 w 54"/>
                  <a:gd name="T5" fmla="*/ 30 h 41"/>
                  <a:gd name="T6" fmla="*/ 3 w 54"/>
                  <a:gd name="T7" fmla="*/ 5 h 41"/>
                  <a:gd name="T8" fmla="*/ 33 w 54"/>
                  <a:gd name="T9" fmla="*/ 11 h 41"/>
                </a:gdLst>
                <a:ahLst/>
                <a:cxnLst>
                  <a:cxn ang="0">
                    <a:pos x="T0" y="T1"/>
                  </a:cxn>
                  <a:cxn ang="0">
                    <a:pos x="T2" y="T3"/>
                  </a:cxn>
                  <a:cxn ang="0">
                    <a:pos x="T4" y="T5"/>
                  </a:cxn>
                  <a:cxn ang="0">
                    <a:pos x="T6" y="T7"/>
                  </a:cxn>
                  <a:cxn ang="0">
                    <a:pos x="T8" y="T9"/>
                  </a:cxn>
                </a:cxnLst>
                <a:rect l="0" t="0" r="r" b="b"/>
                <a:pathLst>
                  <a:path w="54" h="41">
                    <a:moveTo>
                      <a:pt x="33" y="11"/>
                    </a:moveTo>
                    <a:cubicBezTo>
                      <a:pt x="46" y="20"/>
                      <a:pt x="54" y="31"/>
                      <a:pt x="51" y="36"/>
                    </a:cubicBezTo>
                    <a:cubicBezTo>
                      <a:pt x="48" y="41"/>
                      <a:pt x="35" y="38"/>
                      <a:pt x="21" y="30"/>
                    </a:cubicBezTo>
                    <a:cubicBezTo>
                      <a:pt x="8" y="21"/>
                      <a:pt x="0" y="10"/>
                      <a:pt x="3" y="5"/>
                    </a:cubicBezTo>
                    <a:cubicBezTo>
                      <a:pt x="7"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124"/>
              <p:cNvSpPr/>
              <p:nvPr/>
            </p:nvSpPr>
            <p:spPr bwMode="auto">
              <a:xfrm>
                <a:off x="5297" y="1915"/>
                <a:ext cx="92" cy="125"/>
              </a:xfrm>
              <a:custGeom>
                <a:avLst/>
                <a:gdLst>
                  <a:gd name="T0" fmla="*/ 11 w 40"/>
                  <a:gd name="T1" fmla="*/ 21 h 54"/>
                  <a:gd name="T2" fmla="*/ 35 w 40"/>
                  <a:gd name="T3" fmla="*/ 3 h 54"/>
                  <a:gd name="T4" fmla="*/ 29 w 40"/>
                  <a:gd name="T5" fmla="*/ 33 h 54"/>
                  <a:gd name="T6" fmla="*/ 5 w 40"/>
                  <a:gd name="T7" fmla="*/ 51 h 54"/>
                  <a:gd name="T8" fmla="*/ 11 w 40"/>
                  <a:gd name="T9" fmla="*/ 21 h 54"/>
                </a:gdLst>
                <a:ahLst/>
                <a:cxnLst>
                  <a:cxn ang="0">
                    <a:pos x="T0" y="T1"/>
                  </a:cxn>
                  <a:cxn ang="0">
                    <a:pos x="T2" y="T3"/>
                  </a:cxn>
                  <a:cxn ang="0">
                    <a:pos x="T4" y="T5"/>
                  </a:cxn>
                  <a:cxn ang="0">
                    <a:pos x="T6" y="T7"/>
                  </a:cxn>
                  <a:cxn ang="0">
                    <a:pos x="T8" y="T9"/>
                  </a:cxn>
                </a:cxnLst>
                <a:rect l="0" t="0" r="r" b="b"/>
                <a:pathLst>
                  <a:path w="40" h="54">
                    <a:moveTo>
                      <a:pt x="11" y="21"/>
                    </a:moveTo>
                    <a:cubicBezTo>
                      <a:pt x="19" y="8"/>
                      <a:pt x="30" y="0"/>
                      <a:pt x="35" y="3"/>
                    </a:cubicBezTo>
                    <a:cubicBezTo>
                      <a:pt x="40" y="6"/>
                      <a:pt x="38" y="20"/>
                      <a:pt x="29" y="33"/>
                    </a:cubicBezTo>
                    <a:cubicBezTo>
                      <a:pt x="21" y="46"/>
                      <a:pt x="10" y="54"/>
                      <a:pt x="5" y="51"/>
                    </a:cubicBezTo>
                    <a:cubicBezTo>
                      <a:pt x="0" y="48"/>
                      <a:pt x="2" y="34"/>
                      <a:pt x="11" y="21"/>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25"/>
              <p:cNvSpPr/>
              <p:nvPr/>
            </p:nvSpPr>
            <p:spPr bwMode="auto">
              <a:xfrm>
                <a:off x="5366" y="1803"/>
                <a:ext cx="95" cy="126"/>
              </a:xfrm>
              <a:custGeom>
                <a:avLst/>
                <a:gdLst>
                  <a:gd name="T0" fmla="*/ 12 w 41"/>
                  <a:gd name="T1" fmla="*/ 21 h 54"/>
                  <a:gd name="T2" fmla="*/ 36 w 41"/>
                  <a:gd name="T3" fmla="*/ 3 h 54"/>
                  <a:gd name="T4" fmla="*/ 30 w 41"/>
                  <a:gd name="T5" fmla="*/ 33 h 54"/>
                  <a:gd name="T6" fmla="*/ 5 w 41"/>
                  <a:gd name="T7" fmla="*/ 51 h 54"/>
                  <a:gd name="T8" fmla="*/ 12 w 41"/>
                  <a:gd name="T9" fmla="*/ 21 h 54"/>
                </a:gdLst>
                <a:ahLst/>
                <a:cxnLst>
                  <a:cxn ang="0">
                    <a:pos x="T0" y="T1"/>
                  </a:cxn>
                  <a:cxn ang="0">
                    <a:pos x="T2" y="T3"/>
                  </a:cxn>
                  <a:cxn ang="0">
                    <a:pos x="T4" y="T5"/>
                  </a:cxn>
                  <a:cxn ang="0">
                    <a:pos x="T6" y="T7"/>
                  </a:cxn>
                  <a:cxn ang="0">
                    <a:pos x="T8" y="T9"/>
                  </a:cxn>
                </a:cxnLst>
                <a:rect l="0" t="0" r="r" b="b"/>
                <a:pathLst>
                  <a:path w="41" h="54">
                    <a:moveTo>
                      <a:pt x="12" y="21"/>
                    </a:moveTo>
                    <a:cubicBezTo>
                      <a:pt x="20" y="8"/>
                      <a:pt x="31" y="0"/>
                      <a:pt x="36" y="3"/>
                    </a:cubicBezTo>
                    <a:cubicBezTo>
                      <a:pt x="41" y="7"/>
                      <a:pt x="39" y="20"/>
                      <a:pt x="30" y="33"/>
                    </a:cubicBezTo>
                    <a:cubicBezTo>
                      <a:pt x="21" y="46"/>
                      <a:pt x="10" y="54"/>
                      <a:pt x="5" y="51"/>
                    </a:cubicBezTo>
                    <a:cubicBezTo>
                      <a:pt x="0" y="48"/>
                      <a:pt x="3" y="34"/>
                      <a:pt x="12" y="21"/>
                    </a:cubicBezTo>
                  </a:path>
                </a:pathLst>
              </a:custGeom>
              <a:solidFill>
                <a:srgbClr val="6D5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26"/>
              <p:cNvSpPr/>
              <p:nvPr/>
            </p:nvSpPr>
            <p:spPr bwMode="auto">
              <a:xfrm>
                <a:off x="5334" y="1878"/>
                <a:ext cx="90" cy="88"/>
              </a:xfrm>
              <a:custGeom>
                <a:avLst/>
                <a:gdLst>
                  <a:gd name="T0" fmla="*/ 38 w 39"/>
                  <a:gd name="T1" fmla="*/ 22 h 38"/>
                  <a:gd name="T2" fmla="*/ 34 w 39"/>
                  <a:gd name="T3" fmla="*/ 18 h 38"/>
                  <a:gd name="T4" fmla="*/ 38 w 39"/>
                  <a:gd name="T5" fmla="*/ 14 h 38"/>
                  <a:gd name="T6" fmla="*/ 34 w 39"/>
                  <a:gd name="T7" fmla="*/ 12 h 38"/>
                  <a:gd name="T8" fmla="*/ 35 w 39"/>
                  <a:gd name="T9" fmla="*/ 8 h 38"/>
                  <a:gd name="T10" fmla="*/ 29 w 39"/>
                  <a:gd name="T11" fmla="*/ 8 h 38"/>
                  <a:gd name="T12" fmla="*/ 29 w 39"/>
                  <a:gd name="T13" fmla="*/ 2 h 38"/>
                  <a:gd name="T14" fmla="*/ 25 w 39"/>
                  <a:gd name="T15" fmla="*/ 4 h 38"/>
                  <a:gd name="T16" fmla="*/ 22 w 39"/>
                  <a:gd name="T17" fmla="*/ 0 h 38"/>
                  <a:gd name="T18" fmla="*/ 18 w 39"/>
                  <a:gd name="T19" fmla="*/ 4 h 38"/>
                  <a:gd name="T20" fmla="*/ 14 w 39"/>
                  <a:gd name="T21" fmla="*/ 1 h 38"/>
                  <a:gd name="T22" fmla="*/ 12 w 39"/>
                  <a:gd name="T23" fmla="*/ 5 h 38"/>
                  <a:gd name="T24" fmla="*/ 8 w 39"/>
                  <a:gd name="T25" fmla="*/ 4 h 38"/>
                  <a:gd name="T26" fmla="*/ 8 w 39"/>
                  <a:gd name="T27" fmla="*/ 9 h 38"/>
                  <a:gd name="T28" fmla="*/ 3 w 39"/>
                  <a:gd name="T29" fmla="*/ 10 h 38"/>
                  <a:gd name="T30" fmla="*/ 4 w 39"/>
                  <a:gd name="T31" fmla="*/ 14 h 38"/>
                  <a:gd name="T32" fmla="*/ 0 w 39"/>
                  <a:gd name="T33" fmla="*/ 16 h 38"/>
                  <a:gd name="T34" fmla="*/ 4 w 39"/>
                  <a:gd name="T35" fmla="*/ 20 h 38"/>
                  <a:gd name="T36" fmla="*/ 1 w 39"/>
                  <a:gd name="T37" fmla="*/ 24 h 38"/>
                  <a:gd name="T38" fmla="*/ 5 w 39"/>
                  <a:gd name="T39" fmla="*/ 26 h 38"/>
                  <a:gd name="T40" fmla="*/ 4 w 39"/>
                  <a:gd name="T41" fmla="*/ 31 h 38"/>
                  <a:gd name="T42" fmla="*/ 10 w 39"/>
                  <a:gd name="T43" fmla="*/ 30 h 38"/>
                  <a:gd name="T44" fmla="*/ 10 w 39"/>
                  <a:gd name="T45" fmla="*/ 36 h 38"/>
                  <a:gd name="T46" fmla="*/ 14 w 39"/>
                  <a:gd name="T47" fmla="*/ 34 h 38"/>
                  <a:gd name="T48" fmla="*/ 17 w 39"/>
                  <a:gd name="T49" fmla="*/ 38 h 38"/>
                  <a:gd name="T50" fmla="*/ 20 w 39"/>
                  <a:gd name="T51" fmla="*/ 34 h 38"/>
                  <a:gd name="T52" fmla="*/ 25 w 39"/>
                  <a:gd name="T53" fmla="*/ 38 h 38"/>
                  <a:gd name="T54" fmla="*/ 26 w 39"/>
                  <a:gd name="T55" fmla="*/ 33 h 38"/>
                  <a:gd name="T56" fmla="*/ 31 w 39"/>
                  <a:gd name="T57" fmla="*/ 34 h 38"/>
                  <a:gd name="T58" fmla="*/ 31 w 39"/>
                  <a:gd name="T59" fmla="*/ 29 h 38"/>
                  <a:gd name="T60" fmla="*/ 36 w 39"/>
                  <a:gd name="T61" fmla="*/ 28 h 38"/>
                  <a:gd name="T62" fmla="*/ 34 w 39"/>
                  <a:gd name="T63" fmla="*/ 24 h 38"/>
                  <a:gd name="T64" fmla="*/ 38 w 39"/>
                  <a:gd name="T65"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8">
                    <a:moveTo>
                      <a:pt x="38" y="22"/>
                    </a:moveTo>
                    <a:cubicBezTo>
                      <a:pt x="39" y="21"/>
                      <a:pt x="37" y="19"/>
                      <a:pt x="34" y="18"/>
                    </a:cubicBezTo>
                    <a:cubicBezTo>
                      <a:pt x="37" y="17"/>
                      <a:pt x="38" y="15"/>
                      <a:pt x="38" y="14"/>
                    </a:cubicBezTo>
                    <a:cubicBezTo>
                      <a:pt x="38" y="13"/>
                      <a:pt x="36" y="12"/>
                      <a:pt x="34" y="12"/>
                    </a:cubicBezTo>
                    <a:cubicBezTo>
                      <a:pt x="35" y="10"/>
                      <a:pt x="36" y="9"/>
                      <a:pt x="35" y="8"/>
                    </a:cubicBezTo>
                    <a:cubicBezTo>
                      <a:pt x="34" y="7"/>
                      <a:pt x="32" y="7"/>
                      <a:pt x="29" y="8"/>
                    </a:cubicBezTo>
                    <a:cubicBezTo>
                      <a:pt x="30" y="5"/>
                      <a:pt x="30" y="3"/>
                      <a:pt x="29" y="2"/>
                    </a:cubicBezTo>
                    <a:cubicBezTo>
                      <a:pt x="28" y="2"/>
                      <a:pt x="26" y="2"/>
                      <a:pt x="25" y="4"/>
                    </a:cubicBezTo>
                    <a:cubicBezTo>
                      <a:pt x="24" y="2"/>
                      <a:pt x="23" y="0"/>
                      <a:pt x="22" y="0"/>
                    </a:cubicBezTo>
                    <a:cubicBezTo>
                      <a:pt x="21" y="0"/>
                      <a:pt x="19" y="1"/>
                      <a:pt x="18" y="4"/>
                    </a:cubicBezTo>
                    <a:cubicBezTo>
                      <a:pt x="17" y="2"/>
                      <a:pt x="15" y="0"/>
                      <a:pt x="14" y="1"/>
                    </a:cubicBezTo>
                    <a:cubicBezTo>
                      <a:pt x="13" y="1"/>
                      <a:pt x="12" y="3"/>
                      <a:pt x="12" y="5"/>
                    </a:cubicBezTo>
                    <a:cubicBezTo>
                      <a:pt x="11" y="3"/>
                      <a:pt x="9" y="3"/>
                      <a:pt x="8" y="4"/>
                    </a:cubicBezTo>
                    <a:cubicBezTo>
                      <a:pt x="7" y="4"/>
                      <a:pt x="7" y="7"/>
                      <a:pt x="8" y="9"/>
                    </a:cubicBezTo>
                    <a:cubicBezTo>
                      <a:pt x="5" y="8"/>
                      <a:pt x="3" y="9"/>
                      <a:pt x="3" y="10"/>
                    </a:cubicBezTo>
                    <a:cubicBezTo>
                      <a:pt x="2" y="11"/>
                      <a:pt x="3" y="12"/>
                      <a:pt x="4" y="14"/>
                    </a:cubicBezTo>
                    <a:cubicBezTo>
                      <a:pt x="2" y="14"/>
                      <a:pt x="1" y="15"/>
                      <a:pt x="0" y="16"/>
                    </a:cubicBezTo>
                    <a:cubicBezTo>
                      <a:pt x="0" y="18"/>
                      <a:pt x="2" y="19"/>
                      <a:pt x="4" y="20"/>
                    </a:cubicBezTo>
                    <a:cubicBezTo>
                      <a:pt x="2" y="21"/>
                      <a:pt x="1" y="23"/>
                      <a:pt x="1" y="24"/>
                    </a:cubicBezTo>
                    <a:cubicBezTo>
                      <a:pt x="1" y="25"/>
                      <a:pt x="3" y="26"/>
                      <a:pt x="5" y="26"/>
                    </a:cubicBezTo>
                    <a:cubicBezTo>
                      <a:pt x="4" y="28"/>
                      <a:pt x="3" y="30"/>
                      <a:pt x="4" y="31"/>
                    </a:cubicBezTo>
                    <a:cubicBezTo>
                      <a:pt x="5" y="32"/>
                      <a:pt x="7" y="31"/>
                      <a:pt x="10" y="30"/>
                    </a:cubicBezTo>
                    <a:cubicBezTo>
                      <a:pt x="9" y="33"/>
                      <a:pt x="9" y="35"/>
                      <a:pt x="10" y="36"/>
                    </a:cubicBezTo>
                    <a:cubicBezTo>
                      <a:pt x="11" y="36"/>
                      <a:pt x="13" y="36"/>
                      <a:pt x="14" y="34"/>
                    </a:cubicBezTo>
                    <a:cubicBezTo>
                      <a:pt x="15" y="36"/>
                      <a:pt x="15" y="38"/>
                      <a:pt x="17" y="38"/>
                    </a:cubicBezTo>
                    <a:cubicBezTo>
                      <a:pt x="18" y="38"/>
                      <a:pt x="19" y="37"/>
                      <a:pt x="20" y="34"/>
                    </a:cubicBezTo>
                    <a:cubicBezTo>
                      <a:pt x="22" y="36"/>
                      <a:pt x="23" y="38"/>
                      <a:pt x="25" y="38"/>
                    </a:cubicBezTo>
                    <a:cubicBezTo>
                      <a:pt x="26" y="37"/>
                      <a:pt x="26" y="36"/>
                      <a:pt x="26" y="33"/>
                    </a:cubicBezTo>
                    <a:cubicBezTo>
                      <a:pt x="28" y="35"/>
                      <a:pt x="30" y="35"/>
                      <a:pt x="31" y="34"/>
                    </a:cubicBezTo>
                    <a:cubicBezTo>
                      <a:pt x="32" y="34"/>
                      <a:pt x="32" y="32"/>
                      <a:pt x="31" y="29"/>
                    </a:cubicBezTo>
                    <a:cubicBezTo>
                      <a:pt x="33" y="30"/>
                      <a:pt x="36" y="30"/>
                      <a:pt x="36" y="28"/>
                    </a:cubicBezTo>
                    <a:cubicBezTo>
                      <a:pt x="37" y="27"/>
                      <a:pt x="36" y="26"/>
                      <a:pt x="34" y="24"/>
                    </a:cubicBezTo>
                    <a:cubicBezTo>
                      <a:pt x="37" y="24"/>
                      <a:pt x="38" y="23"/>
                      <a:pt x="38" y="22"/>
                    </a:cubicBezTo>
                  </a:path>
                </a:pathLst>
              </a:custGeom>
              <a:solidFill>
                <a:srgbClr val="FFD6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127"/>
              <p:cNvSpPr/>
              <p:nvPr/>
            </p:nvSpPr>
            <p:spPr bwMode="auto">
              <a:xfrm>
                <a:off x="0" y="2454"/>
                <a:ext cx="7678" cy="109"/>
              </a:xfrm>
              <a:custGeom>
                <a:avLst/>
                <a:gdLst>
                  <a:gd name="T0" fmla="*/ 3332 w 3332"/>
                  <a:gd name="T1" fmla="*/ 23 h 47"/>
                  <a:gd name="T2" fmla="*/ 3309 w 3332"/>
                  <a:gd name="T3" fmla="*/ 47 h 47"/>
                  <a:gd name="T4" fmla="*/ 24 w 3332"/>
                  <a:gd name="T5" fmla="*/ 47 h 47"/>
                  <a:gd name="T6" fmla="*/ 0 w 3332"/>
                  <a:gd name="T7" fmla="*/ 23 h 47"/>
                  <a:gd name="T8" fmla="*/ 24 w 3332"/>
                  <a:gd name="T9" fmla="*/ 0 h 47"/>
                  <a:gd name="T10" fmla="*/ 3309 w 3332"/>
                  <a:gd name="T11" fmla="*/ 0 h 47"/>
                  <a:gd name="T12" fmla="*/ 3332 w 3332"/>
                  <a:gd name="T13" fmla="*/ 23 h 47"/>
                </a:gdLst>
                <a:ahLst/>
                <a:cxnLst>
                  <a:cxn ang="0">
                    <a:pos x="T0" y="T1"/>
                  </a:cxn>
                  <a:cxn ang="0">
                    <a:pos x="T2" y="T3"/>
                  </a:cxn>
                  <a:cxn ang="0">
                    <a:pos x="T4" y="T5"/>
                  </a:cxn>
                  <a:cxn ang="0">
                    <a:pos x="T6" y="T7"/>
                  </a:cxn>
                  <a:cxn ang="0">
                    <a:pos x="T8" y="T9"/>
                  </a:cxn>
                  <a:cxn ang="0">
                    <a:pos x="T10" y="T11"/>
                  </a:cxn>
                  <a:cxn ang="0">
                    <a:pos x="T12" y="T13"/>
                  </a:cxn>
                </a:cxnLst>
                <a:rect l="0" t="0" r="r" b="b"/>
                <a:pathLst>
                  <a:path w="3332" h="47">
                    <a:moveTo>
                      <a:pt x="3332" y="23"/>
                    </a:moveTo>
                    <a:cubicBezTo>
                      <a:pt x="3332" y="36"/>
                      <a:pt x="3322" y="47"/>
                      <a:pt x="3309" y="47"/>
                    </a:cubicBezTo>
                    <a:cubicBezTo>
                      <a:pt x="24" y="47"/>
                      <a:pt x="24" y="47"/>
                      <a:pt x="24" y="47"/>
                    </a:cubicBezTo>
                    <a:cubicBezTo>
                      <a:pt x="11" y="47"/>
                      <a:pt x="0" y="36"/>
                      <a:pt x="0" y="23"/>
                    </a:cubicBezTo>
                    <a:cubicBezTo>
                      <a:pt x="0" y="10"/>
                      <a:pt x="11" y="0"/>
                      <a:pt x="24" y="0"/>
                    </a:cubicBezTo>
                    <a:cubicBezTo>
                      <a:pt x="3309" y="0"/>
                      <a:pt x="3309" y="0"/>
                      <a:pt x="3309" y="0"/>
                    </a:cubicBezTo>
                    <a:cubicBezTo>
                      <a:pt x="3322" y="0"/>
                      <a:pt x="3332" y="10"/>
                      <a:pt x="3332" y="23"/>
                    </a:cubicBezTo>
                  </a:path>
                </a:pathLst>
              </a:custGeom>
              <a:solidFill>
                <a:srgbClr val="A867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28"/>
              <p:cNvSpPr/>
              <p:nvPr/>
            </p:nvSpPr>
            <p:spPr bwMode="auto">
              <a:xfrm>
                <a:off x="106" y="2398"/>
                <a:ext cx="7466" cy="56"/>
              </a:xfrm>
              <a:custGeom>
                <a:avLst/>
                <a:gdLst>
                  <a:gd name="T0" fmla="*/ 3217 w 3240"/>
                  <a:gd name="T1" fmla="*/ 0 h 24"/>
                  <a:gd name="T2" fmla="*/ 24 w 3240"/>
                  <a:gd name="T3" fmla="*/ 0 h 24"/>
                  <a:gd name="T4" fmla="*/ 0 w 3240"/>
                  <a:gd name="T5" fmla="*/ 24 h 24"/>
                  <a:gd name="T6" fmla="*/ 3240 w 3240"/>
                  <a:gd name="T7" fmla="*/ 24 h 24"/>
                  <a:gd name="T8" fmla="*/ 3217 w 3240"/>
                  <a:gd name="T9" fmla="*/ 0 h 24"/>
                </a:gdLst>
                <a:ahLst/>
                <a:cxnLst>
                  <a:cxn ang="0">
                    <a:pos x="T0" y="T1"/>
                  </a:cxn>
                  <a:cxn ang="0">
                    <a:pos x="T2" y="T3"/>
                  </a:cxn>
                  <a:cxn ang="0">
                    <a:pos x="T4" y="T5"/>
                  </a:cxn>
                  <a:cxn ang="0">
                    <a:pos x="T6" y="T7"/>
                  </a:cxn>
                  <a:cxn ang="0">
                    <a:pos x="T8" y="T9"/>
                  </a:cxn>
                </a:cxnLst>
                <a:rect l="0" t="0" r="r" b="b"/>
                <a:pathLst>
                  <a:path w="3240" h="24">
                    <a:moveTo>
                      <a:pt x="3217" y="0"/>
                    </a:moveTo>
                    <a:cubicBezTo>
                      <a:pt x="24" y="0"/>
                      <a:pt x="24" y="0"/>
                      <a:pt x="24" y="0"/>
                    </a:cubicBezTo>
                    <a:cubicBezTo>
                      <a:pt x="11" y="0"/>
                      <a:pt x="0" y="11"/>
                      <a:pt x="0" y="24"/>
                    </a:cubicBezTo>
                    <a:cubicBezTo>
                      <a:pt x="3240" y="24"/>
                      <a:pt x="3240" y="24"/>
                      <a:pt x="3240" y="24"/>
                    </a:cubicBezTo>
                    <a:cubicBezTo>
                      <a:pt x="3240" y="11"/>
                      <a:pt x="3230" y="0"/>
                      <a:pt x="3217" y="0"/>
                    </a:cubicBezTo>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129"/>
              <p:cNvSpPr/>
              <p:nvPr/>
            </p:nvSpPr>
            <p:spPr bwMode="auto">
              <a:xfrm>
                <a:off x="196" y="2277"/>
                <a:ext cx="50"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130"/>
              <p:cNvSpPr/>
              <p:nvPr/>
            </p:nvSpPr>
            <p:spPr bwMode="auto">
              <a:xfrm>
                <a:off x="405" y="2277"/>
                <a:ext cx="53" cy="126"/>
              </a:xfrm>
              <a:custGeom>
                <a:avLst/>
                <a:gdLst>
                  <a:gd name="T0" fmla="*/ 23 w 23"/>
                  <a:gd name="T1" fmla="*/ 54 h 54"/>
                  <a:gd name="T2" fmla="*/ 8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8" y="0"/>
                    </a:cubicBezTo>
                    <a:cubicBezTo>
                      <a:pt x="8"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131"/>
              <p:cNvSpPr/>
              <p:nvPr/>
            </p:nvSpPr>
            <p:spPr bwMode="auto">
              <a:xfrm>
                <a:off x="293"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132"/>
              <p:cNvSpPr/>
              <p:nvPr/>
            </p:nvSpPr>
            <p:spPr bwMode="auto">
              <a:xfrm>
                <a:off x="175" y="2303"/>
                <a:ext cx="35" cy="100"/>
              </a:xfrm>
              <a:custGeom>
                <a:avLst/>
                <a:gdLst>
                  <a:gd name="T0" fmla="*/ 0 w 15"/>
                  <a:gd name="T1" fmla="*/ 43 h 43"/>
                  <a:gd name="T2" fmla="*/ 9 w 15"/>
                  <a:gd name="T3" fmla="*/ 0 h 43"/>
                  <a:gd name="T4" fmla="*/ 15 w 15"/>
                  <a:gd name="T5" fmla="*/ 43 h 43"/>
                  <a:gd name="T6" fmla="*/ 0 w 15"/>
                  <a:gd name="T7" fmla="*/ 43 h 43"/>
                </a:gdLst>
                <a:ahLst/>
                <a:cxnLst>
                  <a:cxn ang="0">
                    <a:pos x="T0" y="T1"/>
                  </a:cxn>
                  <a:cxn ang="0">
                    <a:pos x="T2" y="T3"/>
                  </a:cxn>
                  <a:cxn ang="0">
                    <a:pos x="T4" y="T5"/>
                  </a:cxn>
                  <a:cxn ang="0">
                    <a:pos x="T6" y="T7"/>
                  </a:cxn>
                </a:cxnLst>
                <a:rect l="0" t="0" r="r" b="b"/>
                <a:pathLst>
                  <a:path w="15" h="43">
                    <a:moveTo>
                      <a:pt x="0" y="43"/>
                    </a:moveTo>
                    <a:cubicBezTo>
                      <a:pt x="0" y="43"/>
                      <a:pt x="2" y="26"/>
                      <a:pt x="9" y="0"/>
                    </a:cubicBezTo>
                    <a:cubicBezTo>
                      <a:pt x="9" y="0"/>
                      <a:pt x="15" y="39"/>
                      <a:pt x="15"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133"/>
              <p:cNvSpPr/>
              <p:nvPr/>
            </p:nvSpPr>
            <p:spPr bwMode="auto">
              <a:xfrm>
                <a:off x="346"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134"/>
              <p:cNvSpPr/>
              <p:nvPr/>
            </p:nvSpPr>
            <p:spPr bwMode="auto">
              <a:xfrm>
                <a:off x="484" y="2303"/>
                <a:ext cx="30" cy="100"/>
              </a:xfrm>
              <a:custGeom>
                <a:avLst/>
                <a:gdLst>
                  <a:gd name="T0" fmla="*/ 0 w 13"/>
                  <a:gd name="T1" fmla="*/ 43 h 43"/>
                  <a:gd name="T2" fmla="*/ 9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2" y="23"/>
                      <a:pt x="9" y="0"/>
                    </a:cubicBezTo>
                    <a:cubicBezTo>
                      <a:pt x="9"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135"/>
              <p:cNvSpPr/>
              <p:nvPr/>
            </p:nvSpPr>
            <p:spPr bwMode="auto">
              <a:xfrm>
                <a:off x="456" y="2319"/>
                <a:ext cx="28" cy="84"/>
              </a:xfrm>
              <a:custGeom>
                <a:avLst/>
                <a:gdLst>
                  <a:gd name="T0" fmla="*/ 12 w 12"/>
                  <a:gd name="T1" fmla="*/ 36 h 36"/>
                  <a:gd name="T2" fmla="*/ 4 w 12"/>
                  <a:gd name="T3" fmla="*/ 0 h 36"/>
                  <a:gd name="T4" fmla="*/ 0 w 12"/>
                  <a:gd name="T5" fmla="*/ 36 h 36"/>
                  <a:gd name="T6" fmla="*/ 12 w 12"/>
                  <a:gd name="T7" fmla="*/ 36 h 36"/>
                </a:gdLst>
                <a:ahLst/>
                <a:cxnLst>
                  <a:cxn ang="0">
                    <a:pos x="T0" y="T1"/>
                  </a:cxn>
                  <a:cxn ang="0">
                    <a:pos x="T2" y="T3"/>
                  </a:cxn>
                  <a:cxn ang="0">
                    <a:pos x="T4" y="T5"/>
                  </a:cxn>
                  <a:cxn ang="0">
                    <a:pos x="T6" y="T7"/>
                  </a:cxn>
                </a:cxnLst>
                <a:rect l="0" t="0" r="r" b="b"/>
                <a:pathLst>
                  <a:path w="12" h="36">
                    <a:moveTo>
                      <a:pt x="12" y="36"/>
                    </a:moveTo>
                    <a:cubicBezTo>
                      <a:pt x="12" y="36"/>
                      <a:pt x="11" y="19"/>
                      <a:pt x="4" y="0"/>
                    </a:cubicBezTo>
                    <a:cubicBezTo>
                      <a:pt x="4" y="0"/>
                      <a:pt x="0" y="33"/>
                      <a:pt x="0" y="36"/>
                    </a:cubicBezTo>
                    <a:lnTo>
                      <a:pt x="12"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136"/>
              <p:cNvSpPr/>
              <p:nvPr/>
            </p:nvSpPr>
            <p:spPr bwMode="auto">
              <a:xfrm>
                <a:off x="359"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37"/>
              <p:cNvSpPr/>
              <p:nvPr/>
            </p:nvSpPr>
            <p:spPr bwMode="auto">
              <a:xfrm>
                <a:off x="246"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38"/>
              <p:cNvSpPr/>
              <p:nvPr/>
            </p:nvSpPr>
            <p:spPr bwMode="auto">
              <a:xfrm>
                <a:off x="539" y="2277"/>
                <a:ext cx="65"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2"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39"/>
              <p:cNvSpPr/>
              <p:nvPr/>
            </p:nvSpPr>
            <p:spPr bwMode="auto">
              <a:xfrm>
                <a:off x="799"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140"/>
              <p:cNvSpPr/>
              <p:nvPr/>
            </p:nvSpPr>
            <p:spPr bwMode="auto">
              <a:xfrm>
                <a:off x="659"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141"/>
              <p:cNvSpPr/>
              <p:nvPr/>
            </p:nvSpPr>
            <p:spPr bwMode="auto">
              <a:xfrm>
                <a:off x="514"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142"/>
              <p:cNvSpPr/>
              <p:nvPr/>
            </p:nvSpPr>
            <p:spPr bwMode="auto">
              <a:xfrm>
                <a:off x="726"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143"/>
              <p:cNvSpPr/>
              <p:nvPr/>
            </p:nvSpPr>
            <p:spPr bwMode="auto">
              <a:xfrm>
                <a:off x="899" y="2303"/>
                <a:ext cx="36"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44"/>
              <p:cNvSpPr/>
              <p:nvPr/>
            </p:nvSpPr>
            <p:spPr bwMode="auto">
              <a:xfrm>
                <a:off x="862"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45"/>
              <p:cNvSpPr/>
              <p:nvPr/>
            </p:nvSpPr>
            <p:spPr bwMode="auto">
              <a:xfrm>
                <a:off x="744"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146"/>
              <p:cNvSpPr/>
              <p:nvPr/>
            </p:nvSpPr>
            <p:spPr bwMode="auto">
              <a:xfrm>
                <a:off x="604" y="2287"/>
                <a:ext cx="64"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147"/>
              <p:cNvSpPr/>
              <p:nvPr/>
            </p:nvSpPr>
            <p:spPr bwMode="auto">
              <a:xfrm>
                <a:off x="954" y="2277"/>
                <a:ext cx="53" cy="126"/>
              </a:xfrm>
              <a:custGeom>
                <a:avLst/>
                <a:gdLst>
                  <a:gd name="T0" fmla="*/ 0 w 23"/>
                  <a:gd name="T1" fmla="*/ 54 h 54"/>
                  <a:gd name="T2" fmla="*/ 15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5" y="0"/>
                    </a:cubicBezTo>
                    <a:cubicBezTo>
                      <a:pt x="15"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148"/>
              <p:cNvSpPr/>
              <p:nvPr/>
            </p:nvSpPr>
            <p:spPr bwMode="auto">
              <a:xfrm>
                <a:off x="1166"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149"/>
              <p:cNvSpPr/>
              <p:nvPr/>
            </p:nvSpPr>
            <p:spPr bwMode="auto">
              <a:xfrm>
                <a:off x="1053" y="2277"/>
                <a:ext cx="53" cy="126"/>
              </a:xfrm>
              <a:custGeom>
                <a:avLst/>
                <a:gdLst>
                  <a:gd name="T0" fmla="*/ 23 w 23"/>
                  <a:gd name="T1" fmla="*/ 54 h 54"/>
                  <a:gd name="T2" fmla="*/ 8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8" y="0"/>
                    </a:cubicBezTo>
                    <a:cubicBezTo>
                      <a:pt x="8"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150"/>
              <p:cNvSpPr/>
              <p:nvPr/>
            </p:nvSpPr>
            <p:spPr bwMode="auto">
              <a:xfrm>
                <a:off x="935" y="2303"/>
                <a:ext cx="35" cy="100"/>
              </a:xfrm>
              <a:custGeom>
                <a:avLst/>
                <a:gdLst>
                  <a:gd name="T0" fmla="*/ 0 w 15"/>
                  <a:gd name="T1" fmla="*/ 43 h 43"/>
                  <a:gd name="T2" fmla="*/ 9 w 15"/>
                  <a:gd name="T3" fmla="*/ 0 h 43"/>
                  <a:gd name="T4" fmla="*/ 15 w 15"/>
                  <a:gd name="T5" fmla="*/ 43 h 43"/>
                  <a:gd name="T6" fmla="*/ 0 w 15"/>
                  <a:gd name="T7" fmla="*/ 43 h 43"/>
                </a:gdLst>
                <a:ahLst/>
                <a:cxnLst>
                  <a:cxn ang="0">
                    <a:pos x="T0" y="T1"/>
                  </a:cxn>
                  <a:cxn ang="0">
                    <a:pos x="T2" y="T3"/>
                  </a:cxn>
                  <a:cxn ang="0">
                    <a:pos x="T4" y="T5"/>
                  </a:cxn>
                  <a:cxn ang="0">
                    <a:pos x="T6" y="T7"/>
                  </a:cxn>
                </a:cxnLst>
                <a:rect l="0" t="0" r="r" b="b"/>
                <a:pathLst>
                  <a:path w="15" h="43">
                    <a:moveTo>
                      <a:pt x="0" y="43"/>
                    </a:moveTo>
                    <a:cubicBezTo>
                      <a:pt x="0" y="43"/>
                      <a:pt x="2" y="26"/>
                      <a:pt x="9" y="0"/>
                    </a:cubicBezTo>
                    <a:cubicBezTo>
                      <a:pt x="9" y="0"/>
                      <a:pt x="15" y="39"/>
                      <a:pt x="15"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151"/>
              <p:cNvSpPr/>
              <p:nvPr/>
            </p:nvSpPr>
            <p:spPr bwMode="auto">
              <a:xfrm>
                <a:off x="1106" y="2319"/>
                <a:ext cx="30" cy="84"/>
              </a:xfrm>
              <a:custGeom>
                <a:avLst/>
                <a:gdLst>
                  <a:gd name="T0" fmla="*/ 13 w 13"/>
                  <a:gd name="T1" fmla="*/ 36 h 36"/>
                  <a:gd name="T2" fmla="*/ 4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4" y="0"/>
                    </a:cubicBezTo>
                    <a:cubicBezTo>
                      <a:pt x="4"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152"/>
              <p:cNvSpPr/>
              <p:nvPr/>
            </p:nvSpPr>
            <p:spPr bwMode="auto">
              <a:xfrm>
                <a:off x="1244"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2"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153"/>
              <p:cNvSpPr/>
              <p:nvPr/>
            </p:nvSpPr>
            <p:spPr bwMode="auto">
              <a:xfrm>
                <a:off x="121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154"/>
              <p:cNvSpPr/>
              <p:nvPr/>
            </p:nvSpPr>
            <p:spPr bwMode="auto">
              <a:xfrm>
                <a:off x="1120" y="2305"/>
                <a:ext cx="53" cy="98"/>
              </a:xfrm>
              <a:custGeom>
                <a:avLst/>
                <a:gdLst>
                  <a:gd name="T0" fmla="*/ 23 w 23"/>
                  <a:gd name="T1" fmla="*/ 42 h 42"/>
                  <a:gd name="T2" fmla="*/ 8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8" y="0"/>
                    </a:cubicBezTo>
                    <a:cubicBezTo>
                      <a:pt x="8"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155"/>
              <p:cNvSpPr/>
              <p:nvPr/>
            </p:nvSpPr>
            <p:spPr bwMode="auto">
              <a:xfrm>
                <a:off x="1007"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2"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156"/>
              <p:cNvSpPr/>
              <p:nvPr/>
            </p:nvSpPr>
            <p:spPr bwMode="auto">
              <a:xfrm>
                <a:off x="1297" y="2277"/>
                <a:ext cx="67" cy="126"/>
              </a:xfrm>
              <a:custGeom>
                <a:avLst/>
                <a:gdLst>
                  <a:gd name="T0" fmla="*/ 0 w 29"/>
                  <a:gd name="T1" fmla="*/ 54 h 54"/>
                  <a:gd name="T2" fmla="*/ 18 w 29"/>
                  <a:gd name="T3" fmla="*/ 0 h 54"/>
                  <a:gd name="T4" fmla="*/ 29 w 29"/>
                  <a:gd name="T5" fmla="*/ 54 h 54"/>
                  <a:gd name="T6" fmla="*/ 0 w 29"/>
                  <a:gd name="T7" fmla="*/ 54 h 54"/>
                </a:gdLst>
                <a:ahLst/>
                <a:cxnLst>
                  <a:cxn ang="0">
                    <a:pos x="T0" y="T1"/>
                  </a:cxn>
                  <a:cxn ang="0">
                    <a:pos x="T2" y="T3"/>
                  </a:cxn>
                  <a:cxn ang="0">
                    <a:pos x="T4" y="T5"/>
                  </a:cxn>
                  <a:cxn ang="0">
                    <a:pos x="T6" y="T7"/>
                  </a:cxn>
                </a:cxnLst>
                <a:rect l="0" t="0" r="r" b="b"/>
                <a:pathLst>
                  <a:path w="29" h="54">
                    <a:moveTo>
                      <a:pt x="0" y="54"/>
                    </a:moveTo>
                    <a:cubicBezTo>
                      <a:pt x="0" y="54"/>
                      <a:pt x="3" y="32"/>
                      <a:pt x="18" y="0"/>
                    </a:cubicBezTo>
                    <a:cubicBezTo>
                      <a:pt x="18" y="0"/>
                      <a:pt x="29" y="49"/>
                      <a:pt x="29"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157"/>
              <p:cNvSpPr/>
              <p:nvPr/>
            </p:nvSpPr>
            <p:spPr bwMode="auto">
              <a:xfrm>
                <a:off x="1560" y="2277"/>
                <a:ext cx="64"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158"/>
              <p:cNvSpPr/>
              <p:nvPr/>
            </p:nvSpPr>
            <p:spPr bwMode="auto">
              <a:xfrm>
                <a:off x="1419"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159"/>
              <p:cNvSpPr/>
              <p:nvPr/>
            </p:nvSpPr>
            <p:spPr bwMode="auto">
              <a:xfrm>
                <a:off x="1274" y="2303"/>
                <a:ext cx="42"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160"/>
              <p:cNvSpPr/>
              <p:nvPr/>
            </p:nvSpPr>
            <p:spPr bwMode="auto">
              <a:xfrm>
                <a:off x="1484" y="2319"/>
                <a:ext cx="39" cy="84"/>
              </a:xfrm>
              <a:custGeom>
                <a:avLst/>
                <a:gdLst>
                  <a:gd name="T0" fmla="*/ 17 w 17"/>
                  <a:gd name="T1" fmla="*/ 36 h 36"/>
                  <a:gd name="T2" fmla="*/ 6 w 17"/>
                  <a:gd name="T3" fmla="*/ 0 h 36"/>
                  <a:gd name="T4" fmla="*/ 0 w 17"/>
                  <a:gd name="T5" fmla="*/ 36 h 36"/>
                  <a:gd name="T6" fmla="*/ 17 w 17"/>
                  <a:gd name="T7" fmla="*/ 36 h 36"/>
                </a:gdLst>
                <a:ahLst/>
                <a:cxnLst>
                  <a:cxn ang="0">
                    <a:pos x="T0" y="T1"/>
                  </a:cxn>
                  <a:cxn ang="0">
                    <a:pos x="T2" y="T3"/>
                  </a:cxn>
                  <a:cxn ang="0">
                    <a:pos x="T4" y="T5"/>
                  </a:cxn>
                  <a:cxn ang="0">
                    <a:pos x="T6" y="T7"/>
                  </a:cxn>
                </a:cxnLst>
                <a:rect l="0" t="0" r="r" b="b"/>
                <a:pathLst>
                  <a:path w="17" h="36">
                    <a:moveTo>
                      <a:pt x="17" y="36"/>
                    </a:moveTo>
                    <a:cubicBezTo>
                      <a:pt x="17" y="36"/>
                      <a:pt x="15" y="19"/>
                      <a:pt x="6" y="0"/>
                    </a:cubicBezTo>
                    <a:cubicBezTo>
                      <a:pt x="6" y="0"/>
                      <a:pt x="0" y="33"/>
                      <a:pt x="0" y="36"/>
                    </a:cubicBezTo>
                    <a:lnTo>
                      <a:pt x="17"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161"/>
              <p:cNvSpPr/>
              <p:nvPr/>
            </p:nvSpPr>
            <p:spPr bwMode="auto">
              <a:xfrm>
                <a:off x="1659"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162"/>
              <p:cNvSpPr/>
              <p:nvPr/>
            </p:nvSpPr>
            <p:spPr bwMode="auto">
              <a:xfrm>
                <a:off x="1622"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163"/>
              <p:cNvSpPr/>
              <p:nvPr/>
            </p:nvSpPr>
            <p:spPr bwMode="auto">
              <a:xfrm>
                <a:off x="1502" y="2305"/>
                <a:ext cx="67" cy="98"/>
              </a:xfrm>
              <a:custGeom>
                <a:avLst/>
                <a:gdLst>
                  <a:gd name="T0" fmla="*/ 29 w 29"/>
                  <a:gd name="T1" fmla="*/ 42 h 42"/>
                  <a:gd name="T2" fmla="*/ 11 w 29"/>
                  <a:gd name="T3" fmla="*/ 0 h 42"/>
                  <a:gd name="T4" fmla="*/ 0 w 29"/>
                  <a:gd name="T5" fmla="*/ 42 h 42"/>
                  <a:gd name="T6" fmla="*/ 29 w 29"/>
                  <a:gd name="T7" fmla="*/ 42 h 42"/>
                </a:gdLst>
                <a:ahLst/>
                <a:cxnLst>
                  <a:cxn ang="0">
                    <a:pos x="T0" y="T1"/>
                  </a:cxn>
                  <a:cxn ang="0">
                    <a:pos x="T2" y="T3"/>
                  </a:cxn>
                  <a:cxn ang="0">
                    <a:pos x="T4" y="T5"/>
                  </a:cxn>
                  <a:cxn ang="0">
                    <a:pos x="T6" y="T7"/>
                  </a:cxn>
                </a:cxnLst>
                <a:rect l="0" t="0" r="r" b="b"/>
                <a:pathLst>
                  <a:path w="29" h="42">
                    <a:moveTo>
                      <a:pt x="29" y="42"/>
                    </a:moveTo>
                    <a:cubicBezTo>
                      <a:pt x="29" y="42"/>
                      <a:pt x="26" y="24"/>
                      <a:pt x="11" y="0"/>
                    </a:cubicBezTo>
                    <a:cubicBezTo>
                      <a:pt x="11" y="0"/>
                      <a:pt x="0" y="39"/>
                      <a:pt x="0" y="42"/>
                    </a:cubicBezTo>
                    <a:lnTo>
                      <a:pt x="29"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164"/>
              <p:cNvSpPr/>
              <p:nvPr/>
            </p:nvSpPr>
            <p:spPr bwMode="auto">
              <a:xfrm>
                <a:off x="1364" y="2287"/>
                <a:ext cx="65"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165"/>
              <p:cNvSpPr/>
              <p:nvPr/>
            </p:nvSpPr>
            <p:spPr bwMode="auto">
              <a:xfrm>
                <a:off x="1714"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166"/>
              <p:cNvSpPr/>
              <p:nvPr/>
            </p:nvSpPr>
            <p:spPr bwMode="auto">
              <a:xfrm>
                <a:off x="1926"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167"/>
              <p:cNvSpPr/>
              <p:nvPr/>
            </p:nvSpPr>
            <p:spPr bwMode="auto">
              <a:xfrm>
                <a:off x="1813"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168"/>
              <p:cNvSpPr/>
              <p:nvPr/>
            </p:nvSpPr>
            <p:spPr bwMode="auto">
              <a:xfrm>
                <a:off x="1696"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2"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169"/>
              <p:cNvSpPr/>
              <p:nvPr/>
            </p:nvSpPr>
            <p:spPr bwMode="auto">
              <a:xfrm>
                <a:off x="186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170"/>
              <p:cNvSpPr/>
              <p:nvPr/>
            </p:nvSpPr>
            <p:spPr bwMode="auto">
              <a:xfrm>
                <a:off x="2005"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2"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171"/>
              <p:cNvSpPr/>
              <p:nvPr/>
            </p:nvSpPr>
            <p:spPr bwMode="auto">
              <a:xfrm>
                <a:off x="1975"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172"/>
              <p:cNvSpPr/>
              <p:nvPr/>
            </p:nvSpPr>
            <p:spPr bwMode="auto">
              <a:xfrm>
                <a:off x="1880" y="2305"/>
                <a:ext cx="53" cy="98"/>
              </a:xfrm>
              <a:custGeom>
                <a:avLst/>
                <a:gdLst>
                  <a:gd name="T0" fmla="*/ 23 w 23"/>
                  <a:gd name="T1" fmla="*/ 42 h 42"/>
                  <a:gd name="T2" fmla="*/ 8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8" y="0"/>
                    </a:cubicBezTo>
                    <a:cubicBezTo>
                      <a:pt x="8"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173"/>
              <p:cNvSpPr/>
              <p:nvPr/>
            </p:nvSpPr>
            <p:spPr bwMode="auto">
              <a:xfrm>
                <a:off x="1767"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2"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174"/>
              <p:cNvSpPr/>
              <p:nvPr/>
            </p:nvSpPr>
            <p:spPr bwMode="auto">
              <a:xfrm>
                <a:off x="2058" y="2277"/>
                <a:ext cx="64"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175"/>
              <p:cNvSpPr/>
              <p:nvPr/>
            </p:nvSpPr>
            <p:spPr bwMode="auto">
              <a:xfrm>
                <a:off x="2320"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176"/>
              <p:cNvSpPr/>
              <p:nvPr/>
            </p:nvSpPr>
            <p:spPr bwMode="auto">
              <a:xfrm>
                <a:off x="2180" y="2277"/>
                <a:ext cx="64"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177"/>
              <p:cNvSpPr/>
              <p:nvPr/>
            </p:nvSpPr>
            <p:spPr bwMode="auto">
              <a:xfrm>
                <a:off x="2035"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178"/>
              <p:cNvSpPr/>
              <p:nvPr/>
            </p:nvSpPr>
            <p:spPr bwMode="auto">
              <a:xfrm>
                <a:off x="2244"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179"/>
              <p:cNvSpPr/>
              <p:nvPr/>
            </p:nvSpPr>
            <p:spPr bwMode="auto">
              <a:xfrm>
                <a:off x="2419"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180"/>
              <p:cNvSpPr/>
              <p:nvPr/>
            </p:nvSpPr>
            <p:spPr bwMode="auto">
              <a:xfrm>
                <a:off x="2382"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181"/>
              <p:cNvSpPr/>
              <p:nvPr/>
            </p:nvSpPr>
            <p:spPr bwMode="auto">
              <a:xfrm>
                <a:off x="2263" y="2305"/>
                <a:ext cx="64"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6"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182"/>
              <p:cNvSpPr/>
              <p:nvPr/>
            </p:nvSpPr>
            <p:spPr bwMode="auto">
              <a:xfrm>
                <a:off x="2122" y="2287"/>
                <a:ext cx="67" cy="116"/>
              </a:xfrm>
              <a:custGeom>
                <a:avLst/>
                <a:gdLst>
                  <a:gd name="T0" fmla="*/ 0 w 29"/>
                  <a:gd name="T1" fmla="*/ 50 h 50"/>
                  <a:gd name="T2" fmla="*/ 18 w 29"/>
                  <a:gd name="T3" fmla="*/ 0 h 50"/>
                  <a:gd name="T4" fmla="*/ 29 w 29"/>
                  <a:gd name="T5" fmla="*/ 50 h 50"/>
                  <a:gd name="T6" fmla="*/ 0 w 29"/>
                  <a:gd name="T7" fmla="*/ 50 h 50"/>
                </a:gdLst>
                <a:ahLst/>
                <a:cxnLst>
                  <a:cxn ang="0">
                    <a:pos x="T0" y="T1"/>
                  </a:cxn>
                  <a:cxn ang="0">
                    <a:pos x="T2" y="T3"/>
                  </a:cxn>
                  <a:cxn ang="0">
                    <a:pos x="T4" y="T5"/>
                  </a:cxn>
                  <a:cxn ang="0">
                    <a:pos x="T6" y="T7"/>
                  </a:cxn>
                </a:cxnLst>
                <a:rect l="0" t="0" r="r" b="b"/>
                <a:pathLst>
                  <a:path w="29" h="50">
                    <a:moveTo>
                      <a:pt x="0" y="50"/>
                    </a:moveTo>
                    <a:cubicBezTo>
                      <a:pt x="0" y="50"/>
                      <a:pt x="3" y="30"/>
                      <a:pt x="18" y="0"/>
                    </a:cubicBezTo>
                    <a:cubicBezTo>
                      <a:pt x="18" y="0"/>
                      <a:pt x="29" y="46"/>
                      <a:pt x="29"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183"/>
              <p:cNvSpPr/>
              <p:nvPr/>
            </p:nvSpPr>
            <p:spPr bwMode="auto">
              <a:xfrm>
                <a:off x="2475"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184"/>
              <p:cNvSpPr/>
              <p:nvPr/>
            </p:nvSpPr>
            <p:spPr bwMode="auto">
              <a:xfrm>
                <a:off x="2684"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185"/>
              <p:cNvSpPr/>
              <p:nvPr/>
            </p:nvSpPr>
            <p:spPr bwMode="auto">
              <a:xfrm>
                <a:off x="2574" y="2277"/>
                <a:ext cx="50"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186"/>
              <p:cNvSpPr/>
              <p:nvPr/>
            </p:nvSpPr>
            <p:spPr bwMode="auto">
              <a:xfrm>
                <a:off x="2456"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2"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187"/>
              <p:cNvSpPr/>
              <p:nvPr/>
            </p:nvSpPr>
            <p:spPr bwMode="auto">
              <a:xfrm>
                <a:off x="262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188"/>
              <p:cNvSpPr/>
              <p:nvPr/>
            </p:nvSpPr>
            <p:spPr bwMode="auto">
              <a:xfrm>
                <a:off x="2765"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189"/>
              <p:cNvSpPr/>
              <p:nvPr/>
            </p:nvSpPr>
            <p:spPr bwMode="auto">
              <a:xfrm>
                <a:off x="2735"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190"/>
              <p:cNvSpPr/>
              <p:nvPr/>
            </p:nvSpPr>
            <p:spPr bwMode="auto">
              <a:xfrm>
                <a:off x="2641" y="2305"/>
                <a:ext cx="50" cy="98"/>
              </a:xfrm>
              <a:custGeom>
                <a:avLst/>
                <a:gdLst>
                  <a:gd name="T0" fmla="*/ 22 w 22"/>
                  <a:gd name="T1" fmla="*/ 42 h 42"/>
                  <a:gd name="T2" fmla="*/ 8 w 22"/>
                  <a:gd name="T3" fmla="*/ 0 h 42"/>
                  <a:gd name="T4" fmla="*/ 0 w 22"/>
                  <a:gd name="T5" fmla="*/ 42 h 42"/>
                  <a:gd name="T6" fmla="*/ 22 w 22"/>
                  <a:gd name="T7" fmla="*/ 42 h 42"/>
                </a:gdLst>
                <a:ahLst/>
                <a:cxnLst>
                  <a:cxn ang="0">
                    <a:pos x="T0" y="T1"/>
                  </a:cxn>
                  <a:cxn ang="0">
                    <a:pos x="T2" y="T3"/>
                  </a:cxn>
                  <a:cxn ang="0">
                    <a:pos x="T4" y="T5"/>
                  </a:cxn>
                  <a:cxn ang="0">
                    <a:pos x="T6" y="T7"/>
                  </a:cxn>
                </a:cxnLst>
                <a:rect l="0" t="0" r="r" b="b"/>
                <a:pathLst>
                  <a:path w="22" h="42">
                    <a:moveTo>
                      <a:pt x="22" y="42"/>
                    </a:moveTo>
                    <a:cubicBezTo>
                      <a:pt x="22" y="42"/>
                      <a:pt x="20" y="24"/>
                      <a:pt x="8" y="0"/>
                    </a:cubicBezTo>
                    <a:cubicBezTo>
                      <a:pt x="8" y="0"/>
                      <a:pt x="0" y="39"/>
                      <a:pt x="0" y="42"/>
                    </a:cubicBezTo>
                    <a:lnTo>
                      <a:pt x="22"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191"/>
              <p:cNvSpPr/>
              <p:nvPr/>
            </p:nvSpPr>
            <p:spPr bwMode="auto">
              <a:xfrm>
                <a:off x="2528" y="2287"/>
                <a:ext cx="50" cy="116"/>
              </a:xfrm>
              <a:custGeom>
                <a:avLst/>
                <a:gdLst>
                  <a:gd name="T0" fmla="*/ 0 w 22"/>
                  <a:gd name="T1" fmla="*/ 50 h 50"/>
                  <a:gd name="T2" fmla="*/ 14 w 22"/>
                  <a:gd name="T3" fmla="*/ 0 h 50"/>
                  <a:gd name="T4" fmla="*/ 22 w 22"/>
                  <a:gd name="T5" fmla="*/ 50 h 50"/>
                  <a:gd name="T6" fmla="*/ 0 w 22"/>
                  <a:gd name="T7" fmla="*/ 50 h 50"/>
                </a:gdLst>
                <a:ahLst/>
                <a:cxnLst>
                  <a:cxn ang="0">
                    <a:pos x="T0" y="T1"/>
                  </a:cxn>
                  <a:cxn ang="0">
                    <a:pos x="T2" y="T3"/>
                  </a:cxn>
                  <a:cxn ang="0">
                    <a:pos x="T4" y="T5"/>
                  </a:cxn>
                  <a:cxn ang="0">
                    <a:pos x="T6" y="T7"/>
                  </a:cxn>
                </a:cxnLst>
                <a:rect l="0" t="0" r="r" b="b"/>
                <a:pathLst>
                  <a:path w="22" h="50">
                    <a:moveTo>
                      <a:pt x="0" y="50"/>
                    </a:moveTo>
                    <a:cubicBezTo>
                      <a:pt x="0" y="50"/>
                      <a:pt x="2" y="30"/>
                      <a:pt x="14" y="0"/>
                    </a:cubicBezTo>
                    <a:cubicBezTo>
                      <a:pt x="14" y="0"/>
                      <a:pt x="22" y="46"/>
                      <a:pt x="22"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192"/>
              <p:cNvSpPr/>
              <p:nvPr/>
            </p:nvSpPr>
            <p:spPr bwMode="auto">
              <a:xfrm>
                <a:off x="2818" y="2277"/>
                <a:ext cx="64"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193"/>
              <p:cNvSpPr/>
              <p:nvPr/>
            </p:nvSpPr>
            <p:spPr bwMode="auto">
              <a:xfrm>
                <a:off x="3081" y="2277"/>
                <a:ext cx="64"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194"/>
              <p:cNvSpPr/>
              <p:nvPr/>
            </p:nvSpPr>
            <p:spPr bwMode="auto">
              <a:xfrm>
                <a:off x="2940"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195"/>
              <p:cNvSpPr/>
              <p:nvPr/>
            </p:nvSpPr>
            <p:spPr bwMode="auto">
              <a:xfrm>
                <a:off x="2795"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196"/>
              <p:cNvSpPr/>
              <p:nvPr/>
            </p:nvSpPr>
            <p:spPr bwMode="auto">
              <a:xfrm>
                <a:off x="3005" y="2319"/>
                <a:ext cx="36"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197"/>
              <p:cNvSpPr/>
              <p:nvPr/>
            </p:nvSpPr>
            <p:spPr bwMode="auto">
              <a:xfrm>
                <a:off x="3180"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1"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198"/>
              <p:cNvSpPr/>
              <p:nvPr/>
            </p:nvSpPr>
            <p:spPr bwMode="auto">
              <a:xfrm>
                <a:off x="3143"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199"/>
              <p:cNvSpPr/>
              <p:nvPr/>
            </p:nvSpPr>
            <p:spPr bwMode="auto">
              <a:xfrm>
                <a:off x="3023" y="2305"/>
                <a:ext cx="65"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200"/>
              <p:cNvSpPr/>
              <p:nvPr/>
            </p:nvSpPr>
            <p:spPr bwMode="auto">
              <a:xfrm>
                <a:off x="2882" y="2287"/>
                <a:ext cx="65"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201"/>
              <p:cNvSpPr/>
              <p:nvPr/>
            </p:nvSpPr>
            <p:spPr bwMode="auto">
              <a:xfrm>
                <a:off x="3210"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202"/>
              <p:cNvSpPr/>
              <p:nvPr/>
            </p:nvSpPr>
            <p:spPr bwMode="auto">
              <a:xfrm>
                <a:off x="3422" y="2277"/>
                <a:ext cx="50"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203"/>
              <p:cNvSpPr/>
              <p:nvPr/>
            </p:nvSpPr>
            <p:spPr bwMode="auto">
              <a:xfrm>
                <a:off x="3309" y="2277"/>
                <a:ext cx="50"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204"/>
              <p:cNvSpPr/>
              <p:nvPr/>
            </p:nvSpPr>
            <p:spPr bwMode="auto">
              <a:xfrm>
                <a:off x="3191" y="2303"/>
                <a:ext cx="33"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2"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 name="Freeform 206"/>
            <p:cNvSpPr/>
            <p:nvPr/>
          </p:nvSpPr>
          <p:spPr bwMode="auto">
            <a:xfrm>
              <a:off x="335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07"/>
            <p:cNvSpPr/>
            <p:nvPr/>
          </p:nvSpPr>
          <p:spPr bwMode="auto">
            <a:xfrm>
              <a:off x="3500"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08"/>
            <p:cNvSpPr/>
            <p:nvPr/>
          </p:nvSpPr>
          <p:spPr bwMode="auto">
            <a:xfrm>
              <a:off x="3470"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09"/>
            <p:cNvSpPr/>
            <p:nvPr/>
          </p:nvSpPr>
          <p:spPr bwMode="auto">
            <a:xfrm>
              <a:off x="3376" y="2305"/>
              <a:ext cx="50" cy="98"/>
            </a:xfrm>
            <a:custGeom>
              <a:avLst/>
              <a:gdLst>
                <a:gd name="T0" fmla="*/ 22 w 22"/>
                <a:gd name="T1" fmla="*/ 42 h 42"/>
                <a:gd name="T2" fmla="*/ 8 w 22"/>
                <a:gd name="T3" fmla="*/ 0 h 42"/>
                <a:gd name="T4" fmla="*/ 0 w 22"/>
                <a:gd name="T5" fmla="*/ 42 h 42"/>
                <a:gd name="T6" fmla="*/ 22 w 22"/>
                <a:gd name="T7" fmla="*/ 42 h 42"/>
              </a:gdLst>
              <a:ahLst/>
              <a:cxnLst>
                <a:cxn ang="0">
                  <a:pos x="T0" y="T1"/>
                </a:cxn>
                <a:cxn ang="0">
                  <a:pos x="T2" y="T3"/>
                </a:cxn>
                <a:cxn ang="0">
                  <a:pos x="T4" y="T5"/>
                </a:cxn>
                <a:cxn ang="0">
                  <a:pos x="T6" y="T7"/>
                </a:cxn>
              </a:cxnLst>
              <a:rect l="0" t="0" r="r" b="b"/>
              <a:pathLst>
                <a:path w="22" h="42">
                  <a:moveTo>
                    <a:pt x="22" y="42"/>
                  </a:moveTo>
                  <a:cubicBezTo>
                    <a:pt x="22" y="42"/>
                    <a:pt x="20" y="24"/>
                    <a:pt x="8" y="0"/>
                  </a:cubicBezTo>
                  <a:cubicBezTo>
                    <a:pt x="8" y="0"/>
                    <a:pt x="0" y="39"/>
                    <a:pt x="0" y="42"/>
                  </a:cubicBezTo>
                  <a:lnTo>
                    <a:pt x="22"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10"/>
            <p:cNvSpPr/>
            <p:nvPr/>
          </p:nvSpPr>
          <p:spPr bwMode="auto">
            <a:xfrm>
              <a:off x="3263"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2"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11"/>
            <p:cNvSpPr/>
            <p:nvPr/>
          </p:nvSpPr>
          <p:spPr bwMode="auto">
            <a:xfrm>
              <a:off x="3553" y="2277"/>
              <a:ext cx="65"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12"/>
            <p:cNvSpPr/>
            <p:nvPr/>
          </p:nvSpPr>
          <p:spPr bwMode="auto">
            <a:xfrm>
              <a:off x="3816" y="2277"/>
              <a:ext cx="64"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13"/>
            <p:cNvSpPr/>
            <p:nvPr/>
          </p:nvSpPr>
          <p:spPr bwMode="auto">
            <a:xfrm>
              <a:off x="3675"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14"/>
            <p:cNvSpPr/>
            <p:nvPr/>
          </p:nvSpPr>
          <p:spPr bwMode="auto">
            <a:xfrm>
              <a:off x="3530"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15"/>
            <p:cNvSpPr/>
            <p:nvPr/>
          </p:nvSpPr>
          <p:spPr bwMode="auto">
            <a:xfrm>
              <a:off x="3740"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16"/>
            <p:cNvSpPr/>
            <p:nvPr/>
          </p:nvSpPr>
          <p:spPr bwMode="auto">
            <a:xfrm>
              <a:off x="3915"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17"/>
            <p:cNvSpPr/>
            <p:nvPr/>
          </p:nvSpPr>
          <p:spPr bwMode="auto">
            <a:xfrm>
              <a:off x="3878"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18"/>
            <p:cNvSpPr/>
            <p:nvPr/>
          </p:nvSpPr>
          <p:spPr bwMode="auto">
            <a:xfrm>
              <a:off x="3758" y="2305"/>
              <a:ext cx="65"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19"/>
            <p:cNvSpPr/>
            <p:nvPr/>
          </p:nvSpPr>
          <p:spPr bwMode="auto">
            <a:xfrm>
              <a:off x="3618" y="2287"/>
              <a:ext cx="66" cy="116"/>
            </a:xfrm>
            <a:custGeom>
              <a:avLst/>
              <a:gdLst>
                <a:gd name="T0" fmla="*/ 0 w 29"/>
                <a:gd name="T1" fmla="*/ 50 h 50"/>
                <a:gd name="T2" fmla="*/ 18 w 29"/>
                <a:gd name="T3" fmla="*/ 0 h 50"/>
                <a:gd name="T4" fmla="*/ 29 w 29"/>
                <a:gd name="T5" fmla="*/ 50 h 50"/>
                <a:gd name="T6" fmla="*/ 0 w 29"/>
                <a:gd name="T7" fmla="*/ 50 h 50"/>
              </a:gdLst>
              <a:ahLst/>
              <a:cxnLst>
                <a:cxn ang="0">
                  <a:pos x="T0" y="T1"/>
                </a:cxn>
                <a:cxn ang="0">
                  <a:pos x="T2" y="T3"/>
                </a:cxn>
                <a:cxn ang="0">
                  <a:pos x="T4" y="T5"/>
                </a:cxn>
                <a:cxn ang="0">
                  <a:pos x="T6" y="T7"/>
                </a:cxn>
              </a:cxnLst>
              <a:rect l="0" t="0" r="r" b="b"/>
              <a:pathLst>
                <a:path w="29" h="50">
                  <a:moveTo>
                    <a:pt x="0" y="50"/>
                  </a:moveTo>
                  <a:cubicBezTo>
                    <a:pt x="0" y="50"/>
                    <a:pt x="3" y="30"/>
                    <a:pt x="18" y="0"/>
                  </a:cubicBezTo>
                  <a:cubicBezTo>
                    <a:pt x="18" y="0"/>
                    <a:pt x="29" y="46"/>
                    <a:pt x="29"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20"/>
            <p:cNvSpPr/>
            <p:nvPr/>
          </p:nvSpPr>
          <p:spPr bwMode="auto">
            <a:xfrm>
              <a:off x="3970"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2"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21"/>
            <p:cNvSpPr/>
            <p:nvPr/>
          </p:nvSpPr>
          <p:spPr bwMode="auto">
            <a:xfrm>
              <a:off x="4180"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22"/>
            <p:cNvSpPr/>
            <p:nvPr/>
          </p:nvSpPr>
          <p:spPr bwMode="auto">
            <a:xfrm>
              <a:off x="4069"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23"/>
            <p:cNvSpPr/>
            <p:nvPr/>
          </p:nvSpPr>
          <p:spPr bwMode="auto">
            <a:xfrm>
              <a:off x="3952"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24"/>
            <p:cNvSpPr/>
            <p:nvPr/>
          </p:nvSpPr>
          <p:spPr bwMode="auto">
            <a:xfrm>
              <a:off x="4120"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25"/>
            <p:cNvSpPr/>
            <p:nvPr/>
          </p:nvSpPr>
          <p:spPr bwMode="auto">
            <a:xfrm>
              <a:off x="4260"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26"/>
            <p:cNvSpPr/>
            <p:nvPr/>
          </p:nvSpPr>
          <p:spPr bwMode="auto">
            <a:xfrm>
              <a:off x="4230"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27"/>
            <p:cNvSpPr/>
            <p:nvPr/>
          </p:nvSpPr>
          <p:spPr bwMode="auto">
            <a:xfrm>
              <a:off x="4136" y="2305"/>
              <a:ext cx="51" cy="98"/>
            </a:xfrm>
            <a:custGeom>
              <a:avLst/>
              <a:gdLst>
                <a:gd name="T0" fmla="*/ 22 w 22"/>
                <a:gd name="T1" fmla="*/ 42 h 42"/>
                <a:gd name="T2" fmla="*/ 8 w 22"/>
                <a:gd name="T3" fmla="*/ 0 h 42"/>
                <a:gd name="T4" fmla="*/ 0 w 22"/>
                <a:gd name="T5" fmla="*/ 42 h 42"/>
                <a:gd name="T6" fmla="*/ 22 w 22"/>
                <a:gd name="T7" fmla="*/ 42 h 42"/>
              </a:gdLst>
              <a:ahLst/>
              <a:cxnLst>
                <a:cxn ang="0">
                  <a:pos x="T0" y="T1"/>
                </a:cxn>
                <a:cxn ang="0">
                  <a:pos x="T2" y="T3"/>
                </a:cxn>
                <a:cxn ang="0">
                  <a:pos x="T4" y="T5"/>
                </a:cxn>
                <a:cxn ang="0">
                  <a:pos x="T6" y="T7"/>
                </a:cxn>
              </a:cxnLst>
              <a:rect l="0" t="0" r="r" b="b"/>
              <a:pathLst>
                <a:path w="22" h="42">
                  <a:moveTo>
                    <a:pt x="22" y="42"/>
                  </a:moveTo>
                  <a:cubicBezTo>
                    <a:pt x="22" y="42"/>
                    <a:pt x="20" y="24"/>
                    <a:pt x="8" y="0"/>
                  </a:cubicBezTo>
                  <a:cubicBezTo>
                    <a:pt x="8" y="0"/>
                    <a:pt x="0" y="39"/>
                    <a:pt x="0" y="42"/>
                  </a:cubicBezTo>
                  <a:lnTo>
                    <a:pt x="22"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28"/>
            <p:cNvSpPr/>
            <p:nvPr/>
          </p:nvSpPr>
          <p:spPr bwMode="auto">
            <a:xfrm>
              <a:off x="4023" y="2287"/>
              <a:ext cx="51" cy="116"/>
            </a:xfrm>
            <a:custGeom>
              <a:avLst/>
              <a:gdLst>
                <a:gd name="T0" fmla="*/ 0 w 22"/>
                <a:gd name="T1" fmla="*/ 50 h 50"/>
                <a:gd name="T2" fmla="*/ 14 w 22"/>
                <a:gd name="T3" fmla="*/ 0 h 50"/>
                <a:gd name="T4" fmla="*/ 22 w 22"/>
                <a:gd name="T5" fmla="*/ 50 h 50"/>
                <a:gd name="T6" fmla="*/ 0 w 22"/>
                <a:gd name="T7" fmla="*/ 50 h 50"/>
              </a:gdLst>
              <a:ahLst/>
              <a:cxnLst>
                <a:cxn ang="0">
                  <a:pos x="T0" y="T1"/>
                </a:cxn>
                <a:cxn ang="0">
                  <a:pos x="T2" y="T3"/>
                </a:cxn>
                <a:cxn ang="0">
                  <a:pos x="T4" y="T5"/>
                </a:cxn>
                <a:cxn ang="0">
                  <a:pos x="T6" y="T7"/>
                </a:cxn>
              </a:cxnLst>
              <a:rect l="0" t="0" r="r" b="b"/>
              <a:pathLst>
                <a:path w="22" h="50">
                  <a:moveTo>
                    <a:pt x="0" y="50"/>
                  </a:moveTo>
                  <a:cubicBezTo>
                    <a:pt x="0" y="50"/>
                    <a:pt x="2" y="30"/>
                    <a:pt x="14" y="0"/>
                  </a:cubicBezTo>
                  <a:cubicBezTo>
                    <a:pt x="14" y="0"/>
                    <a:pt x="22" y="46"/>
                    <a:pt x="22"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29"/>
            <p:cNvSpPr/>
            <p:nvPr/>
          </p:nvSpPr>
          <p:spPr bwMode="auto">
            <a:xfrm>
              <a:off x="4313" y="2277"/>
              <a:ext cx="65"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30"/>
            <p:cNvSpPr/>
            <p:nvPr/>
          </p:nvSpPr>
          <p:spPr bwMode="auto">
            <a:xfrm>
              <a:off x="4576"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31"/>
            <p:cNvSpPr/>
            <p:nvPr/>
          </p:nvSpPr>
          <p:spPr bwMode="auto">
            <a:xfrm>
              <a:off x="4436" y="2277"/>
              <a:ext cx="64"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32"/>
            <p:cNvSpPr/>
            <p:nvPr/>
          </p:nvSpPr>
          <p:spPr bwMode="auto">
            <a:xfrm>
              <a:off x="4290" y="2303"/>
              <a:ext cx="42"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33"/>
            <p:cNvSpPr/>
            <p:nvPr/>
          </p:nvSpPr>
          <p:spPr bwMode="auto">
            <a:xfrm>
              <a:off x="4500"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4"/>
            <p:cNvSpPr/>
            <p:nvPr/>
          </p:nvSpPr>
          <p:spPr bwMode="auto">
            <a:xfrm>
              <a:off x="4675"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1"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35"/>
            <p:cNvSpPr/>
            <p:nvPr/>
          </p:nvSpPr>
          <p:spPr bwMode="auto">
            <a:xfrm>
              <a:off x="4638"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36"/>
            <p:cNvSpPr/>
            <p:nvPr/>
          </p:nvSpPr>
          <p:spPr bwMode="auto">
            <a:xfrm>
              <a:off x="4518" y="2305"/>
              <a:ext cx="65"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37"/>
            <p:cNvSpPr/>
            <p:nvPr/>
          </p:nvSpPr>
          <p:spPr bwMode="auto">
            <a:xfrm>
              <a:off x="4378" y="2287"/>
              <a:ext cx="64"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38"/>
            <p:cNvSpPr/>
            <p:nvPr/>
          </p:nvSpPr>
          <p:spPr bwMode="auto">
            <a:xfrm>
              <a:off x="4694" y="2277"/>
              <a:ext cx="50"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39"/>
            <p:cNvSpPr/>
            <p:nvPr/>
          </p:nvSpPr>
          <p:spPr bwMode="auto">
            <a:xfrm>
              <a:off x="4903"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40"/>
            <p:cNvSpPr/>
            <p:nvPr/>
          </p:nvSpPr>
          <p:spPr bwMode="auto">
            <a:xfrm>
              <a:off x="4790"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41"/>
            <p:cNvSpPr/>
            <p:nvPr/>
          </p:nvSpPr>
          <p:spPr bwMode="auto">
            <a:xfrm>
              <a:off x="4675"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42"/>
            <p:cNvSpPr/>
            <p:nvPr/>
          </p:nvSpPr>
          <p:spPr bwMode="auto">
            <a:xfrm>
              <a:off x="4843"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43"/>
            <p:cNvSpPr/>
            <p:nvPr/>
          </p:nvSpPr>
          <p:spPr bwMode="auto">
            <a:xfrm>
              <a:off x="4984"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244"/>
            <p:cNvSpPr/>
            <p:nvPr/>
          </p:nvSpPr>
          <p:spPr bwMode="auto">
            <a:xfrm>
              <a:off x="495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245"/>
            <p:cNvSpPr/>
            <p:nvPr/>
          </p:nvSpPr>
          <p:spPr bwMode="auto">
            <a:xfrm>
              <a:off x="4857"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1"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246"/>
            <p:cNvSpPr/>
            <p:nvPr/>
          </p:nvSpPr>
          <p:spPr bwMode="auto">
            <a:xfrm>
              <a:off x="4747" y="2287"/>
              <a:ext cx="50" cy="116"/>
            </a:xfrm>
            <a:custGeom>
              <a:avLst/>
              <a:gdLst>
                <a:gd name="T0" fmla="*/ 0 w 22"/>
                <a:gd name="T1" fmla="*/ 50 h 50"/>
                <a:gd name="T2" fmla="*/ 14 w 22"/>
                <a:gd name="T3" fmla="*/ 0 h 50"/>
                <a:gd name="T4" fmla="*/ 22 w 22"/>
                <a:gd name="T5" fmla="*/ 50 h 50"/>
                <a:gd name="T6" fmla="*/ 0 w 22"/>
                <a:gd name="T7" fmla="*/ 50 h 50"/>
              </a:gdLst>
              <a:ahLst/>
              <a:cxnLst>
                <a:cxn ang="0">
                  <a:pos x="T0" y="T1"/>
                </a:cxn>
                <a:cxn ang="0">
                  <a:pos x="T2" y="T3"/>
                </a:cxn>
                <a:cxn ang="0">
                  <a:pos x="T4" y="T5"/>
                </a:cxn>
                <a:cxn ang="0">
                  <a:pos x="T6" y="T7"/>
                </a:cxn>
              </a:cxnLst>
              <a:rect l="0" t="0" r="r" b="b"/>
              <a:pathLst>
                <a:path w="22" h="50">
                  <a:moveTo>
                    <a:pt x="0" y="50"/>
                  </a:moveTo>
                  <a:cubicBezTo>
                    <a:pt x="0" y="50"/>
                    <a:pt x="2" y="30"/>
                    <a:pt x="14" y="0"/>
                  </a:cubicBezTo>
                  <a:cubicBezTo>
                    <a:pt x="14" y="0"/>
                    <a:pt x="22" y="46"/>
                    <a:pt x="22"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247"/>
            <p:cNvSpPr/>
            <p:nvPr/>
          </p:nvSpPr>
          <p:spPr bwMode="auto">
            <a:xfrm>
              <a:off x="5037" y="2277"/>
              <a:ext cx="64"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48"/>
            <p:cNvSpPr/>
            <p:nvPr/>
          </p:nvSpPr>
          <p:spPr bwMode="auto">
            <a:xfrm>
              <a:off x="5297"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49"/>
            <p:cNvSpPr/>
            <p:nvPr/>
          </p:nvSpPr>
          <p:spPr bwMode="auto">
            <a:xfrm>
              <a:off x="5159"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50"/>
            <p:cNvSpPr/>
            <p:nvPr/>
          </p:nvSpPr>
          <p:spPr bwMode="auto">
            <a:xfrm>
              <a:off x="5014" y="2303"/>
              <a:ext cx="39"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2" y="26"/>
                    <a:pt x="11" y="0"/>
                  </a:cubicBezTo>
                  <a:cubicBezTo>
                    <a:pt x="11" y="0"/>
                    <a:pt x="17" y="39"/>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51"/>
            <p:cNvSpPr/>
            <p:nvPr/>
          </p:nvSpPr>
          <p:spPr bwMode="auto">
            <a:xfrm>
              <a:off x="5224" y="2319"/>
              <a:ext cx="36"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52"/>
            <p:cNvSpPr/>
            <p:nvPr/>
          </p:nvSpPr>
          <p:spPr bwMode="auto">
            <a:xfrm>
              <a:off x="5396" y="2303"/>
              <a:ext cx="40"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2" y="23"/>
                    <a:pt x="11" y="0"/>
                  </a:cubicBezTo>
                  <a:cubicBezTo>
                    <a:pt x="11" y="0"/>
                    <a:pt x="17" y="40"/>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53"/>
            <p:cNvSpPr/>
            <p:nvPr/>
          </p:nvSpPr>
          <p:spPr bwMode="auto">
            <a:xfrm>
              <a:off x="5360" y="2319"/>
              <a:ext cx="36"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54"/>
            <p:cNvSpPr/>
            <p:nvPr/>
          </p:nvSpPr>
          <p:spPr bwMode="auto">
            <a:xfrm>
              <a:off x="5242"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55"/>
            <p:cNvSpPr/>
            <p:nvPr/>
          </p:nvSpPr>
          <p:spPr bwMode="auto">
            <a:xfrm>
              <a:off x="5101" y="2287"/>
              <a:ext cx="65"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56"/>
            <p:cNvSpPr/>
            <p:nvPr/>
          </p:nvSpPr>
          <p:spPr bwMode="auto">
            <a:xfrm>
              <a:off x="5454" y="2277"/>
              <a:ext cx="51"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57"/>
            <p:cNvSpPr/>
            <p:nvPr/>
          </p:nvSpPr>
          <p:spPr bwMode="auto">
            <a:xfrm>
              <a:off x="5664"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58"/>
            <p:cNvSpPr/>
            <p:nvPr/>
          </p:nvSpPr>
          <p:spPr bwMode="auto">
            <a:xfrm>
              <a:off x="5551"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59"/>
            <p:cNvSpPr/>
            <p:nvPr/>
          </p:nvSpPr>
          <p:spPr bwMode="auto">
            <a:xfrm>
              <a:off x="5436" y="2303"/>
              <a:ext cx="32" cy="100"/>
            </a:xfrm>
            <a:custGeom>
              <a:avLst/>
              <a:gdLst>
                <a:gd name="T0" fmla="*/ 0 w 14"/>
                <a:gd name="T1" fmla="*/ 43 h 43"/>
                <a:gd name="T2" fmla="*/ 8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8" y="0"/>
                  </a:cubicBezTo>
                  <a:cubicBezTo>
                    <a:pt x="8"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60"/>
            <p:cNvSpPr/>
            <p:nvPr/>
          </p:nvSpPr>
          <p:spPr bwMode="auto">
            <a:xfrm>
              <a:off x="560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61"/>
            <p:cNvSpPr/>
            <p:nvPr/>
          </p:nvSpPr>
          <p:spPr bwMode="auto">
            <a:xfrm>
              <a:off x="5744"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62"/>
            <p:cNvSpPr/>
            <p:nvPr/>
          </p:nvSpPr>
          <p:spPr bwMode="auto">
            <a:xfrm>
              <a:off x="5714" y="2319"/>
              <a:ext cx="30" cy="84"/>
            </a:xfrm>
            <a:custGeom>
              <a:avLst/>
              <a:gdLst>
                <a:gd name="T0" fmla="*/ 13 w 13"/>
                <a:gd name="T1" fmla="*/ 36 h 36"/>
                <a:gd name="T2" fmla="*/ 4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4" y="0"/>
                  </a:cubicBezTo>
                  <a:cubicBezTo>
                    <a:pt x="4"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63"/>
            <p:cNvSpPr/>
            <p:nvPr/>
          </p:nvSpPr>
          <p:spPr bwMode="auto">
            <a:xfrm>
              <a:off x="5618"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1"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64"/>
            <p:cNvSpPr/>
            <p:nvPr/>
          </p:nvSpPr>
          <p:spPr bwMode="auto">
            <a:xfrm>
              <a:off x="5505" y="2287"/>
              <a:ext cx="53" cy="116"/>
            </a:xfrm>
            <a:custGeom>
              <a:avLst/>
              <a:gdLst>
                <a:gd name="T0" fmla="*/ 0 w 23"/>
                <a:gd name="T1" fmla="*/ 50 h 50"/>
                <a:gd name="T2" fmla="*/ 15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5" y="0"/>
                  </a:cubicBezTo>
                  <a:cubicBezTo>
                    <a:pt x="15"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65"/>
            <p:cNvSpPr/>
            <p:nvPr/>
          </p:nvSpPr>
          <p:spPr bwMode="auto">
            <a:xfrm>
              <a:off x="5797" y="2277"/>
              <a:ext cx="65"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66"/>
            <p:cNvSpPr/>
            <p:nvPr/>
          </p:nvSpPr>
          <p:spPr bwMode="auto">
            <a:xfrm>
              <a:off x="6058" y="2277"/>
              <a:ext cx="64"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6"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267"/>
            <p:cNvSpPr/>
            <p:nvPr/>
          </p:nvSpPr>
          <p:spPr bwMode="auto">
            <a:xfrm>
              <a:off x="5917"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68"/>
            <p:cNvSpPr/>
            <p:nvPr/>
          </p:nvSpPr>
          <p:spPr bwMode="auto">
            <a:xfrm>
              <a:off x="5774" y="2303"/>
              <a:ext cx="39"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1" y="26"/>
                    <a:pt x="11" y="0"/>
                  </a:cubicBezTo>
                  <a:cubicBezTo>
                    <a:pt x="11" y="0"/>
                    <a:pt x="17" y="39"/>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69"/>
            <p:cNvSpPr/>
            <p:nvPr/>
          </p:nvSpPr>
          <p:spPr bwMode="auto">
            <a:xfrm>
              <a:off x="5984"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270"/>
            <p:cNvSpPr/>
            <p:nvPr/>
          </p:nvSpPr>
          <p:spPr bwMode="auto">
            <a:xfrm>
              <a:off x="6157"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271"/>
            <p:cNvSpPr/>
            <p:nvPr/>
          </p:nvSpPr>
          <p:spPr bwMode="auto">
            <a:xfrm>
              <a:off x="6120"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72"/>
            <p:cNvSpPr/>
            <p:nvPr/>
          </p:nvSpPr>
          <p:spPr bwMode="auto">
            <a:xfrm>
              <a:off x="6002"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73"/>
            <p:cNvSpPr/>
            <p:nvPr/>
          </p:nvSpPr>
          <p:spPr bwMode="auto">
            <a:xfrm>
              <a:off x="5862" y="2287"/>
              <a:ext cx="64"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74"/>
            <p:cNvSpPr/>
            <p:nvPr/>
          </p:nvSpPr>
          <p:spPr bwMode="auto">
            <a:xfrm>
              <a:off x="6189" y="2277"/>
              <a:ext cx="51"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75"/>
            <p:cNvSpPr/>
            <p:nvPr/>
          </p:nvSpPr>
          <p:spPr bwMode="auto">
            <a:xfrm>
              <a:off x="6399"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276"/>
            <p:cNvSpPr/>
            <p:nvPr/>
          </p:nvSpPr>
          <p:spPr bwMode="auto">
            <a:xfrm>
              <a:off x="6286"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77"/>
            <p:cNvSpPr/>
            <p:nvPr/>
          </p:nvSpPr>
          <p:spPr bwMode="auto">
            <a:xfrm>
              <a:off x="6171"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278"/>
            <p:cNvSpPr/>
            <p:nvPr/>
          </p:nvSpPr>
          <p:spPr bwMode="auto">
            <a:xfrm>
              <a:off x="633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79"/>
            <p:cNvSpPr/>
            <p:nvPr/>
          </p:nvSpPr>
          <p:spPr bwMode="auto">
            <a:xfrm>
              <a:off x="6479"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280"/>
            <p:cNvSpPr/>
            <p:nvPr/>
          </p:nvSpPr>
          <p:spPr bwMode="auto">
            <a:xfrm>
              <a:off x="644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281"/>
            <p:cNvSpPr/>
            <p:nvPr/>
          </p:nvSpPr>
          <p:spPr bwMode="auto">
            <a:xfrm>
              <a:off x="6353"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1"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82"/>
            <p:cNvSpPr/>
            <p:nvPr/>
          </p:nvSpPr>
          <p:spPr bwMode="auto">
            <a:xfrm>
              <a:off x="6240" y="2287"/>
              <a:ext cx="53" cy="116"/>
            </a:xfrm>
            <a:custGeom>
              <a:avLst/>
              <a:gdLst>
                <a:gd name="T0" fmla="*/ 0 w 23"/>
                <a:gd name="T1" fmla="*/ 50 h 50"/>
                <a:gd name="T2" fmla="*/ 15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5" y="0"/>
                  </a:cubicBezTo>
                  <a:cubicBezTo>
                    <a:pt x="15"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283"/>
            <p:cNvSpPr/>
            <p:nvPr/>
          </p:nvSpPr>
          <p:spPr bwMode="auto">
            <a:xfrm>
              <a:off x="6532" y="2277"/>
              <a:ext cx="65"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84"/>
            <p:cNvSpPr/>
            <p:nvPr/>
          </p:nvSpPr>
          <p:spPr bwMode="auto">
            <a:xfrm>
              <a:off x="6793"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285"/>
            <p:cNvSpPr/>
            <p:nvPr/>
          </p:nvSpPr>
          <p:spPr bwMode="auto">
            <a:xfrm>
              <a:off x="6654"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286"/>
            <p:cNvSpPr/>
            <p:nvPr/>
          </p:nvSpPr>
          <p:spPr bwMode="auto">
            <a:xfrm>
              <a:off x="6509" y="2303"/>
              <a:ext cx="39"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1" y="26"/>
                    <a:pt x="11" y="0"/>
                  </a:cubicBezTo>
                  <a:cubicBezTo>
                    <a:pt x="11" y="0"/>
                    <a:pt x="17" y="39"/>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287"/>
            <p:cNvSpPr/>
            <p:nvPr/>
          </p:nvSpPr>
          <p:spPr bwMode="auto">
            <a:xfrm>
              <a:off x="6719"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288"/>
            <p:cNvSpPr/>
            <p:nvPr/>
          </p:nvSpPr>
          <p:spPr bwMode="auto">
            <a:xfrm>
              <a:off x="6892" y="2303"/>
              <a:ext cx="39" cy="100"/>
            </a:xfrm>
            <a:custGeom>
              <a:avLst/>
              <a:gdLst>
                <a:gd name="T0" fmla="*/ 0 w 17"/>
                <a:gd name="T1" fmla="*/ 43 h 43"/>
                <a:gd name="T2" fmla="*/ 10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2" y="23"/>
                    <a:pt x="10" y="0"/>
                  </a:cubicBezTo>
                  <a:cubicBezTo>
                    <a:pt x="10" y="0"/>
                    <a:pt x="17" y="40"/>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89"/>
            <p:cNvSpPr/>
            <p:nvPr/>
          </p:nvSpPr>
          <p:spPr bwMode="auto">
            <a:xfrm>
              <a:off x="6855"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90"/>
            <p:cNvSpPr/>
            <p:nvPr/>
          </p:nvSpPr>
          <p:spPr bwMode="auto">
            <a:xfrm>
              <a:off x="6737"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91"/>
            <p:cNvSpPr/>
            <p:nvPr/>
          </p:nvSpPr>
          <p:spPr bwMode="auto">
            <a:xfrm>
              <a:off x="6597" y="2287"/>
              <a:ext cx="64"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92"/>
            <p:cNvSpPr/>
            <p:nvPr/>
          </p:nvSpPr>
          <p:spPr bwMode="auto">
            <a:xfrm>
              <a:off x="6949" y="2277"/>
              <a:ext cx="51"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93"/>
            <p:cNvSpPr/>
            <p:nvPr/>
          </p:nvSpPr>
          <p:spPr bwMode="auto">
            <a:xfrm>
              <a:off x="7159" y="2277"/>
              <a:ext cx="53" cy="126"/>
            </a:xfrm>
            <a:custGeom>
              <a:avLst/>
              <a:gdLst>
                <a:gd name="T0" fmla="*/ 23 w 23"/>
                <a:gd name="T1" fmla="*/ 54 h 54"/>
                <a:gd name="T2" fmla="*/ 8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8" y="0"/>
                  </a:cubicBezTo>
                  <a:cubicBezTo>
                    <a:pt x="8"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94"/>
            <p:cNvSpPr/>
            <p:nvPr/>
          </p:nvSpPr>
          <p:spPr bwMode="auto">
            <a:xfrm>
              <a:off x="7046"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295"/>
            <p:cNvSpPr/>
            <p:nvPr/>
          </p:nvSpPr>
          <p:spPr bwMode="auto">
            <a:xfrm>
              <a:off x="6931" y="2303"/>
              <a:ext cx="32" cy="100"/>
            </a:xfrm>
            <a:custGeom>
              <a:avLst/>
              <a:gdLst>
                <a:gd name="T0" fmla="*/ 0 w 14"/>
                <a:gd name="T1" fmla="*/ 43 h 43"/>
                <a:gd name="T2" fmla="*/ 8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8" y="0"/>
                  </a:cubicBezTo>
                  <a:cubicBezTo>
                    <a:pt x="8"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296"/>
            <p:cNvSpPr/>
            <p:nvPr/>
          </p:nvSpPr>
          <p:spPr bwMode="auto">
            <a:xfrm>
              <a:off x="709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97"/>
            <p:cNvSpPr/>
            <p:nvPr/>
          </p:nvSpPr>
          <p:spPr bwMode="auto">
            <a:xfrm>
              <a:off x="7240" y="2303"/>
              <a:ext cx="27" cy="100"/>
            </a:xfrm>
            <a:custGeom>
              <a:avLst/>
              <a:gdLst>
                <a:gd name="T0" fmla="*/ 0 w 12"/>
                <a:gd name="T1" fmla="*/ 43 h 43"/>
                <a:gd name="T2" fmla="*/ 8 w 12"/>
                <a:gd name="T3" fmla="*/ 0 h 43"/>
                <a:gd name="T4" fmla="*/ 12 w 12"/>
                <a:gd name="T5" fmla="*/ 43 h 43"/>
                <a:gd name="T6" fmla="*/ 0 w 12"/>
                <a:gd name="T7" fmla="*/ 43 h 43"/>
              </a:gdLst>
              <a:ahLst/>
              <a:cxnLst>
                <a:cxn ang="0">
                  <a:pos x="T0" y="T1"/>
                </a:cxn>
                <a:cxn ang="0">
                  <a:pos x="T2" y="T3"/>
                </a:cxn>
                <a:cxn ang="0">
                  <a:pos x="T4" y="T5"/>
                </a:cxn>
                <a:cxn ang="0">
                  <a:pos x="T6" y="T7"/>
                </a:cxn>
              </a:cxnLst>
              <a:rect l="0" t="0" r="r" b="b"/>
              <a:pathLst>
                <a:path w="12" h="43">
                  <a:moveTo>
                    <a:pt x="0" y="43"/>
                  </a:moveTo>
                  <a:cubicBezTo>
                    <a:pt x="0" y="43"/>
                    <a:pt x="1" y="23"/>
                    <a:pt x="8" y="0"/>
                  </a:cubicBezTo>
                  <a:cubicBezTo>
                    <a:pt x="8" y="0"/>
                    <a:pt x="12" y="40"/>
                    <a:pt x="12"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98"/>
            <p:cNvSpPr/>
            <p:nvPr/>
          </p:nvSpPr>
          <p:spPr bwMode="auto">
            <a:xfrm>
              <a:off x="7210" y="2319"/>
              <a:ext cx="30" cy="84"/>
            </a:xfrm>
            <a:custGeom>
              <a:avLst/>
              <a:gdLst>
                <a:gd name="T0" fmla="*/ 13 w 13"/>
                <a:gd name="T1" fmla="*/ 36 h 36"/>
                <a:gd name="T2" fmla="*/ 4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4" y="0"/>
                  </a:cubicBezTo>
                  <a:cubicBezTo>
                    <a:pt x="4"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99"/>
            <p:cNvSpPr/>
            <p:nvPr/>
          </p:nvSpPr>
          <p:spPr bwMode="auto">
            <a:xfrm>
              <a:off x="7113"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300"/>
            <p:cNvSpPr/>
            <p:nvPr/>
          </p:nvSpPr>
          <p:spPr bwMode="auto">
            <a:xfrm>
              <a:off x="7000"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301"/>
            <p:cNvSpPr/>
            <p:nvPr/>
          </p:nvSpPr>
          <p:spPr bwMode="auto">
            <a:xfrm>
              <a:off x="7293" y="2277"/>
              <a:ext cx="64"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302"/>
            <p:cNvSpPr/>
            <p:nvPr/>
          </p:nvSpPr>
          <p:spPr bwMode="auto">
            <a:xfrm>
              <a:off x="7413" y="2277"/>
              <a:ext cx="66"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303"/>
            <p:cNvSpPr/>
            <p:nvPr/>
          </p:nvSpPr>
          <p:spPr bwMode="auto">
            <a:xfrm>
              <a:off x="7267" y="2303"/>
              <a:ext cx="42" cy="100"/>
            </a:xfrm>
            <a:custGeom>
              <a:avLst/>
              <a:gdLst>
                <a:gd name="T0" fmla="*/ 0 w 18"/>
                <a:gd name="T1" fmla="*/ 43 h 43"/>
                <a:gd name="T2" fmla="*/ 12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2" y="0"/>
                  </a:cubicBezTo>
                  <a:cubicBezTo>
                    <a:pt x="12"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304"/>
            <p:cNvSpPr/>
            <p:nvPr/>
          </p:nvSpPr>
          <p:spPr bwMode="auto">
            <a:xfrm>
              <a:off x="7479"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305"/>
            <p:cNvSpPr/>
            <p:nvPr/>
          </p:nvSpPr>
          <p:spPr bwMode="auto">
            <a:xfrm>
              <a:off x="7357" y="2287"/>
              <a:ext cx="65"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3874394039"/>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Lst>
  <mc:AlternateContent xmlns:mc="http://schemas.openxmlformats.org/markup-compatibility/2006" xmlns:p14="http://schemas.microsoft.com/office/powerpoint/2010/main">
    <mc:Choice Requires="p14">
      <p:transition>
        <p:random/>
      </p:transition>
    </mc:Choice>
    <mc:Fallback xmlns="">
      <p:transition>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71500" y="257473"/>
            <a:ext cx="10287000" cy="1071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571500" y="1500189"/>
            <a:ext cx="10287000" cy="424309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71500" y="5959079"/>
            <a:ext cx="2667000" cy="342305"/>
          </a:xfrm>
          <a:prstGeom prst="rect">
            <a:avLst/>
          </a:prstGeom>
        </p:spPr>
        <p:txBody>
          <a:bodyPr vert="horz" lIns="91440" tIns="45720" rIns="91440" bIns="45720" rtlCol="0" anchor="ctr"/>
          <a:lstStyle>
            <a:lvl1pPr algn="l">
              <a:defRPr sz="1125">
                <a:solidFill>
                  <a:schemeClr val="tx1">
                    <a:tint val="75000"/>
                  </a:schemeClr>
                </a:solidFill>
              </a:defRPr>
            </a:lvl1pPr>
          </a:lstStyle>
          <a:p>
            <a:fld id="{1D8BD707-D9CF-40AE-B4C6-C98DA3205C09}" type="datetimeFigureOut">
              <a:rPr lang="en-US" smtClean="0"/>
              <a:pPr/>
              <a:t>2/21/2026</a:t>
            </a:fld>
            <a:endParaRPr lang="en-US"/>
          </a:p>
        </p:txBody>
      </p:sp>
      <p:sp>
        <p:nvSpPr>
          <p:cNvPr id="5" name="Footer Placeholder 4"/>
          <p:cNvSpPr>
            <a:spLocks noGrp="1"/>
          </p:cNvSpPr>
          <p:nvPr>
            <p:ph type="ftr" sz="quarter" idx="3"/>
          </p:nvPr>
        </p:nvSpPr>
        <p:spPr>
          <a:xfrm>
            <a:off x="3905250" y="5959079"/>
            <a:ext cx="3619500" cy="342305"/>
          </a:xfrm>
          <a:prstGeom prst="rect">
            <a:avLst/>
          </a:prstGeom>
        </p:spPr>
        <p:txBody>
          <a:bodyPr vert="horz" lIns="91440" tIns="45720" rIns="91440" bIns="45720" rtlCol="0" anchor="ctr"/>
          <a:lstStyle>
            <a:lvl1pPr algn="ctr">
              <a:defRPr sz="112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191500" y="5959079"/>
            <a:ext cx="2667000" cy="342305"/>
          </a:xfrm>
          <a:prstGeom prst="rect">
            <a:avLst/>
          </a:prstGeom>
        </p:spPr>
        <p:txBody>
          <a:bodyPr vert="horz" lIns="91440" tIns="45720" rIns="91440" bIns="45720" rtlCol="0" anchor="ctr"/>
          <a:lstStyle>
            <a:lvl1pPr algn="r">
              <a:defRPr sz="1125">
                <a:solidFill>
                  <a:schemeClr val="tx1">
                    <a:tint val="75000"/>
                  </a:schemeClr>
                </a:solidFill>
              </a:defRPr>
            </a:lvl1pPr>
          </a:lstStyle>
          <a:p>
            <a:fld id="{B6F15528-21DE-4FAA-801E-634DDDAF4B2B}" type="slidenum">
              <a:rPr lang="en-US" smtClean="0"/>
              <a:pPr/>
              <a:t>‹#›</a:t>
            </a:fld>
            <a:endParaRPr lang="en-US"/>
          </a:p>
        </p:txBody>
      </p:sp>
      <p:pic>
        <p:nvPicPr>
          <p:cNvPr id="8" name="Picture 7" descr="A round pink circle with white text and a black background&#10;&#10;AI-generated content may be incorrect.">
            <a:extLst>
              <a:ext uri="{FF2B5EF4-FFF2-40B4-BE49-F238E27FC236}">
                <a16:creationId xmlns:a16="http://schemas.microsoft.com/office/drawing/2014/main" id="{86163D21-569B-7D4D-6C2D-4406681D7D87}"/>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103120" y="373678"/>
            <a:ext cx="1641812" cy="1641812"/>
          </a:xfrm>
          <a:prstGeom prst="rect">
            <a:avLst/>
          </a:prstGeom>
        </p:spPr>
      </p:pic>
    </p:spTree>
    <p:extLst>
      <p:ext uri="{BB962C8B-B14F-4D97-AF65-F5344CB8AC3E}">
        <p14:creationId xmlns:p14="http://schemas.microsoft.com/office/powerpoint/2010/main" val="3373329448"/>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ctr" defTabSz="857250" rtl="0" eaLnBrk="1" latinLnBrk="0" hangingPunct="1">
        <a:spcBef>
          <a:spcPct val="0"/>
        </a:spcBef>
        <a:buNone/>
        <a:defRPr sz="4125" kern="1200">
          <a:solidFill>
            <a:schemeClr val="tx1"/>
          </a:solidFill>
          <a:latin typeface="+mj-lt"/>
          <a:ea typeface="+mj-ea"/>
          <a:cs typeface="+mj-cs"/>
        </a:defRPr>
      </a:lvl1pPr>
    </p:titleStyle>
    <p:bodyStyle>
      <a:lvl1pPr marL="321469" indent="-321469" algn="l" defTabSz="857250" rtl="0" eaLnBrk="1" latinLnBrk="0" hangingPunct="1">
        <a:spcBef>
          <a:spcPct val="20000"/>
        </a:spcBef>
        <a:buFont typeface="Arial" pitchFamily="34" charset="0"/>
        <a:buChar char="•"/>
        <a:defRPr sz="3000" kern="1200">
          <a:solidFill>
            <a:schemeClr val="tx1"/>
          </a:solidFill>
          <a:latin typeface="+mn-lt"/>
          <a:ea typeface="+mn-ea"/>
          <a:cs typeface="+mn-cs"/>
        </a:defRPr>
      </a:lvl1pPr>
      <a:lvl2pPr marL="696516" indent="-267891" algn="l" defTabSz="857250" rtl="0" eaLnBrk="1" latinLnBrk="0" hangingPunct="1">
        <a:spcBef>
          <a:spcPct val="20000"/>
        </a:spcBef>
        <a:buFont typeface="Arial" pitchFamily="34" charset="0"/>
        <a:buChar char="–"/>
        <a:defRPr sz="2625" kern="1200">
          <a:solidFill>
            <a:schemeClr val="tx1"/>
          </a:solidFill>
          <a:latin typeface="+mn-lt"/>
          <a:ea typeface="+mn-ea"/>
          <a:cs typeface="+mn-cs"/>
        </a:defRPr>
      </a:lvl2pPr>
      <a:lvl3pPr marL="1071563" indent="-214313" algn="l" defTabSz="857250" rtl="0" eaLnBrk="1" latinLnBrk="0" hangingPunct="1">
        <a:spcBef>
          <a:spcPct val="20000"/>
        </a:spcBef>
        <a:buFont typeface="Arial" pitchFamily="34" charset="0"/>
        <a:buChar char="•"/>
        <a:defRPr sz="2250" kern="1200">
          <a:solidFill>
            <a:schemeClr val="tx1"/>
          </a:solidFill>
          <a:latin typeface="+mn-lt"/>
          <a:ea typeface="+mn-ea"/>
          <a:cs typeface="+mn-cs"/>
        </a:defRPr>
      </a:lvl3pPr>
      <a:lvl4pPr marL="1500188"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4pPr>
      <a:lvl5pPr marL="1928813"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5pPr>
      <a:lvl6pPr marL="2357438"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6pPr>
      <a:lvl7pPr marL="2786063"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7pPr>
      <a:lvl8pPr marL="3214688"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8pPr>
      <a:lvl9pPr marL="3643313" indent="-214313" algn="l" defTabSz="857250" rtl="0" eaLnBrk="1" latinLnBrk="0" hangingPunct="1">
        <a:spcBef>
          <a:spcPct val="20000"/>
        </a:spcBef>
        <a:buFont typeface="Arial" pitchFamily="34" charset="0"/>
        <a:buChar char="•"/>
        <a:defRPr sz="1875" kern="1200">
          <a:solidFill>
            <a:schemeClr val="tx1"/>
          </a:solidFill>
          <a:latin typeface="+mn-lt"/>
          <a:ea typeface="+mn-ea"/>
          <a:cs typeface="+mn-cs"/>
        </a:defRPr>
      </a:lvl9pPr>
    </p:bodyStyle>
    <p:other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notesSlide" Target="../notesSlides/notesSlide1.xml"/><Relationship Id="rId1" Type="http://schemas.openxmlformats.org/officeDocument/2006/relationships/slideLayout" Target="../slideLayouts/slideLayout34.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 Id="rId14" Type="http://schemas.openxmlformats.org/officeDocument/2006/relationships/image" Target="../media/image13.svg"/></Relationships>
</file>

<file path=ppt/slides/_rels/slide10.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svg"/><Relationship Id="rId7" Type="http://schemas.openxmlformats.org/officeDocument/2006/relationships/image" Target="../media/image57.svg"/><Relationship Id="rId2" Type="http://schemas.openxmlformats.org/officeDocument/2006/relationships/image" Target="../media/image52.png"/><Relationship Id="rId1" Type="http://schemas.openxmlformats.org/officeDocument/2006/relationships/slideLayout" Target="../slideLayouts/slideLayout34.xml"/><Relationship Id="rId6" Type="http://schemas.openxmlformats.org/officeDocument/2006/relationships/image" Target="../media/image56.png"/><Relationship Id="rId5" Type="http://schemas.openxmlformats.org/officeDocument/2006/relationships/image" Target="../media/image55.svg"/><Relationship Id="rId10" Type="http://schemas.openxmlformats.org/officeDocument/2006/relationships/image" Target="../media/image60.jpeg"/><Relationship Id="rId4" Type="http://schemas.openxmlformats.org/officeDocument/2006/relationships/image" Target="../media/image54.png"/><Relationship Id="rId9" Type="http://schemas.openxmlformats.org/officeDocument/2006/relationships/image" Target="../media/image59.jpeg"/></Relationships>
</file>

<file path=ppt/slides/_rels/slide1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24.png"/><Relationship Id="rId3" Type="http://schemas.openxmlformats.org/officeDocument/2006/relationships/image" Target="../media/image3.svg"/><Relationship Id="rId7" Type="http://schemas.openxmlformats.org/officeDocument/2006/relationships/image" Target="../media/image5.svg"/><Relationship Id="rId12" Type="http://schemas.openxmlformats.org/officeDocument/2006/relationships/image" Target="../media/image13.svg"/><Relationship Id="rId2" Type="http://schemas.openxmlformats.org/officeDocument/2006/relationships/image" Target="../media/image2.png"/><Relationship Id="rId16" Type="http://schemas.openxmlformats.org/officeDocument/2006/relationships/image" Target="../media/image27.svg"/><Relationship Id="rId1" Type="http://schemas.openxmlformats.org/officeDocument/2006/relationships/slideLayout" Target="../slideLayouts/slideLayout34.xml"/><Relationship Id="rId6" Type="http://schemas.openxmlformats.org/officeDocument/2006/relationships/image" Target="../media/image4.png"/><Relationship Id="rId11" Type="http://schemas.openxmlformats.org/officeDocument/2006/relationships/image" Target="../media/image12.png"/><Relationship Id="rId5" Type="http://schemas.openxmlformats.org/officeDocument/2006/relationships/image" Target="../media/image9.svg"/><Relationship Id="rId15" Type="http://schemas.openxmlformats.org/officeDocument/2006/relationships/image" Target="../media/image26.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1.svg"/><Relationship Id="rId14" Type="http://schemas.openxmlformats.org/officeDocument/2006/relationships/image" Target="../media/image25.svg"/></Relationships>
</file>

<file path=ppt/slides/_rels/slide12.xml.rels><?xml version="1.0" encoding="UTF-8" standalone="yes"?>
<Relationships xmlns="http://schemas.openxmlformats.org/package/2006/relationships"><Relationship Id="rId3" Type="http://schemas.openxmlformats.org/officeDocument/2006/relationships/image" Target="../media/image61.emf"/><Relationship Id="rId7" Type="http://schemas.openxmlformats.org/officeDocument/2006/relationships/image" Target="../media/image6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13.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jpeg"/></Relationships>
</file>

<file path=ppt/slides/_rels/slide14.xml.rels><?xml version="1.0" encoding="UTF-8" standalone="yes"?>
<Relationships xmlns="http://schemas.openxmlformats.org/package/2006/relationships"><Relationship Id="rId8" Type="http://schemas.openxmlformats.org/officeDocument/2006/relationships/image" Target="../media/image69.jpeg"/><Relationship Id="rId3" Type="http://schemas.openxmlformats.org/officeDocument/2006/relationships/image" Target="../media/image53.svg"/><Relationship Id="rId7" Type="http://schemas.openxmlformats.org/officeDocument/2006/relationships/image" Target="../media/image57.svg"/><Relationship Id="rId2" Type="http://schemas.openxmlformats.org/officeDocument/2006/relationships/image" Target="../media/image52.png"/><Relationship Id="rId1" Type="http://schemas.openxmlformats.org/officeDocument/2006/relationships/slideLayout" Target="../slideLayouts/slideLayout34.xml"/><Relationship Id="rId6" Type="http://schemas.openxmlformats.org/officeDocument/2006/relationships/image" Target="../media/image56.png"/><Relationship Id="rId5" Type="http://schemas.openxmlformats.org/officeDocument/2006/relationships/image" Target="../media/image55.svg"/><Relationship Id="rId10" Type="http://schemas.openxmlformats.org/officeDocument/2006/relationships/image" Target="../media/image71.jpeg"/><Relationship Id="rId4" Type="http://schemas.openxmlformats.org/officeDocument/2006/relationships/image" Target="../media/image54.png"/><Relationship Id="rId9" Type="http://schemas.openxmlformats.org/officeDocument/2006/relationships/image" Target="../media/image70.jpeg"/></Relationships>
</file>

<file path=ppt/slides/_rels/slide15.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53.svg"/><Relationship Id="rId7" Type="http://schemas.openxmlformats.org/officeDocument/2006/relationships/image" Target="../media/image57.svg"/><Relationship Id="rId2" Type="http://schemas.openxmlformats.org/officeDocument/2006/relationships/image" Target="../media/image52.png"/><Relationship Id="rId1" Type="http://schemas.openxmlformats.org/officeDocument/2006/relationships/slideLayout" Target="../slideLayouts/slideLayout34.xml"/><Relationship Id="rId6" Type="http://schemas.openxmlformats.org/officeDocument/2006/relationships/image" Target="../media/image56.png"/><Relationship Id="rId5" Type="http://schemas.openxmlformats.org/officeDocument/2006/relationships/image" Target="../media/image55.svg"/><Relationship Id="rId10" Type="http://schemas.openxmlformats.org/officeDocument/2006/relationships/image" Target="../media/image74.jpeg"/><Relationship Id="rId4" Type="http://schemas.openxmlformats.org/officeDocument/2006/relationships/image" Target="../media/image54.png"/><Relationship Id="rId9" Type="http://schemas.openxmlformats.org/officeDocument/2006/relationships/image" Target="../media/image73.jpeg"/></Relationships>
</file>

<file path=ppt/slides/_rels/slide1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24.png"/><Relationship Id="rId3" Type="http://schemas.openxmlformats.org/officeDocument/2006/relationships/image" Target="../media/image3.svg"/><Relationship Id="rId7" Type="http://schemas.openxmlformats.org/officeDocument/2006/relationships/image" Target="../media/image5.svg"/><Relationship Id="rId12" Type="http://schemas.openxmlformats.org/officeDocument/2006/relationships/image" Target="../media/image13.svg"/><Relationship Id="rId2" Type="http://schemas.openxmlformats.org/officeDocument/2006/relationships/image" Target="../media/image2.png"/><Relationship Id="rId16" Type="http://schemas.openxmlformats.org/officeDocument/2006/relationships/image" Target="../media/image27.svg"/><Relationship Id="rId1" Type="http://schemas.openxmlformats.org/officeDocument/2006/relationships/slideLayout" Target="../slideLayouts/slideLayout34.xml"/><Relationship Id="rId6" Type="http://schemas.openxmlformats.org/officeDocument/2006/relationships/image" Target="../media/image4.png"/><Relationship Id="rId11" Type="http://schemas.openxmlformats.org/officeDocument/2006/relationships/image" Target="../media/image12.png"/><Relationship Id="rId5" Type="http://schemas.openxmlformats.org/officeDocument/2006/relationships/image" Target="../media/image9.svg"/><Relationship Id="rId15" Type="http://schemas.openxmlformats.org/officeDocument/2006/relationships/image" Target="../media/image26.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1.svg"/><Relationship Id="rId14" Type="http://schemas.openxmlformats.org/officeDocument/2006/relationships/image" Target="../media/image25.svg"/></Relationships>
</file>

<file path=ppt/slides/_rels/slide17.xml.rels><?xml version="1.0" encoding="UTF-8" standalone="yes"?>
<Relationships xmlns="http://schemas.openxmlformats.org/package/2006/relationships"><Relationship Id="rId8" Type="http://schemas.openxmlformats.org/officeDocument/2006/relationships/image" Target="../media/image79.jpeg"/><Relationship Id="rId13" Type="http://schemas.openxmlformats.org/officeDocument/2006/relationships/image" Target="../media/image84.png"/><Relationship Id="rId3" Type="http://schemas.openxmlformats.org/officeDocument/2006/relationships/image" Target="../media/image61.emf"/><Relationship Id="rId7" Type="http://schemas.openxmlformats.org/officeDocument/2006/relationships/image" Target="../media/image78.jpeg"/><Relationship Id="rId12" Type="http://schemas.openxmlformats.org/officeDocument/2006/relationships/image" Target="../media/image83.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77.jpeg"/><Relationship Id="rId11" Type="http://schemas.openxmlformats.org/officeDocument/2006/relationships/image" Target="../media/image82.png"/><Relationship Id="rId5" Type="http://schemas.openxmlformats.org/officeDocument/2006/relationships/image" Target="../media/image76.jpeg"/><Relationship Id="rId10" Type="http://schemas.openxmlformats.org/officeDocument/2006/relationships/image" Target="../media/image81.jpeg"/><Relationship Id="rId4" Type="http://schemas.openxmlformats.org/officeDocument/2006/relationships/image" Target="../media/image75.jpeg"/><Relationship Id="rId9" Type="http://schemas.openxmlformats.org/officeDocument/2006/relationships/image" Target="../media/image80.jpeg"/></Relationships>
</file>

<file path=ppt/slides/_rels/slide18.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85.jpeg"/></Relationships>
</file>

<file path=ppt/slides/_rels/slide19.xml.rels><?xml version="1.0" encoding="UTF-8" standalone="yes"?>
<Relationships xmlns="http://schemas.openxmlformats.org/package/2006/relationships"><Relationship Id="rId3" Type="http://schemas.openxmlformats.org/officeDocument/2006/relationships/image" Target="../media/image61.emf"/><Relationship Id="rId7" Type="http://schemas.openxmlformats.org/officeDocument/2006/relationships/image" Target="../media/image89.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84.png"/><Relationship Id="rId5" Type="http://schemas.openxmlformats.org/officeDocument/2006/relationships/image" Target="../media/image88.jpeg"/><Relationship Id="rId4" Type="http://schemas.openxmlformats.org/officeDocument/2006/relationships/image" Target="../media/image8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5.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notesSlide" Target="../notesSlides/notesSlide14.xml"/><Relationship Id="rId1" Type="http://schemas.openxmlformats.org/officeDocument/2006/relationships/slideLayout" Target="../slideLayouts/slideLayout34.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 Id="rId14" Type="http://schemas.openxmlformats.org/officeDocument/2006/relationships/image" Target="../media/image13.svg"/></Relationships>
</file>

<file path=ppt/slides/_rels/slide21.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90.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91.png"/></Relationships>
</file>

<file path=ppt/slides/_rels/slide23.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94.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93.jpeg"/><Relationship Id="rId5" Type="http://schemas.openxmlformats.org/officeDocument/2006/relationships/image" Target="../media/image92.jpeg"/><Relationship Id="rId4" Type="http://schemas.openxmlformats.org/officeDocument/2006/relationships/image" Target="../media/image61.emf"/></Relationships>
</file>

<file path=ppt/slides/_rels/slide24.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61.emf"/><Relationship Id="rId7" Type="http://schemas.openxmlformats.org/officeDocument/2006/relationships/image" Target="../media/image98.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 Id="rId9" Type="http://schemas.openxmlformats.org/officeDocument/2006/relationships/image" Target="../media/image100.png"/></Relationships>
</file>

<file path=ppt/slides/_rels/slide25.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notesSlide" Target="../notesSlides/notesSlide18.xml"/><Relationship Id="rId1" Type="http://schemas.openxmlformats.org/officeDocument/2006/relationships/slideLayout" Target="../slideLayouts/slideLayout34.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 Id="rId14" Type="http://schemas.openxmlformats.org/officeDocument/2006/relationships/image" Target="../media/image13.svg"/></Relationships>
</file>

<file path=ppt/slides/_rels/slide26.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05.png"/><Relationship Id="rId3" Type="http://schemas.openxmlformats.org/officeDocument/2006/relationships/image" Target="../media/image30.png"/><Relationship Id="rId7" Type="http://schemas.openxmlformats.org/officeDocument/2006/relationships/image" Target="../media/image6.png"/><Relationship Id="rId12" Type="http://schemas.openxmlformats.org/officeDocument/2006/relationships/image" Target="../media/image104.svg"/><Relationship Id="rId2" Type="http://schemas.openxmlformats.org/officeDocument/2006/relationships/notesSlide" Target="../notesSlides/notesSlide19.xml"/><Relationship Id="rId1" Type="http://schemas.openxmlformats.org/officeDocument/2006/relationships/slideLayout" Target="../slideLayouts/slideLayout34.xml"/><Relationship Id="rId6" Type="http://schemas.openxmlformats.org/officeDocument/2006/relationships/image" Target="../media/image33.svg"/><Relationship Id="rId11" Type="http://schemas.openxmlformats.org/officeDocument/2006/relationships/image" Target="../media/image103.png"/><Relationship Id="rId5" Type="http://schemas.openxmlformats.org/officeDocument/2006/relationships/image" Target="../media/image32.png"/><Relationship Id="rId10" Type="http://schemas.openxmlformats.org/officeDocument/2006/relationships/image" Target="../media/image102.svg"/><Relationship Id="rId4" Type="http://schemas.openxmlformats.org/officeDocument/2006/relationships/image" Target="../media/image31.svg"/><Relationship Id="rId9" Type="http://schemas.openxmlformats.org/officeDocument/2006/relationships/image" Target="../media/image101.png"/><Relationship Id="rId14" Type="http://schemas.openxmlformats.org/officeDocument/2006/relationships/image" Target="../media/image106.svg"/></Relationships>
</file>

<file path=ppt/slides/_rels/slide27.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3.svg"/><Relationship Id="rId18" Type="http://schemas.openxmlformats.org/officeDocument/2006/relationships/image" Target="../media/image111.png"/><Relationship Id="rId3" Type="http://schemas.openxmlformats.org/officeDocument/2006/relationships/image" Target="../media/image3.svg"/><Relationship Id="rId7" Type="http://schemas.openxmlformats.org/officeDocument/2006/relationships/image" Target="../media/image9.svg"/><Relationship Id="rId12" Type="http://schemas.openxmlformats.org/officeDocument/2006/relationships/image" Target="../media/image12.png"/><Relationship Id="rId17" Type="http://schemas.openxmlformats.org/officeDocument/2006/relationships/image" Target="../media/image110.png"/><Relationship Id="rId2" Type="http://schemas.openxmlformats.org/officeDocument/2006/relationships/image" Target="../media/image2.png"/><Relationship Id="rId16" Type="http://schemas.openxmlformats.org/officeDocument/2006/relationships/image" Target="../media/image109.png"/><Relationship Id="rId1" Type="http://schemas.openxmlformats.org/officeDocument/2006/relationships/slideLayout" Target="../slideLayouts/slideLayout34.xml"/><Relationship Id="rId6" Type="http://schemas.openxmlformats.org/officeDocument/2006/relationships/image" Target="../media/image8.png"/><Relationship Id="rId11" Type="http://schemas.openxmlformats.org/officeDocument/2006/relationships/image" Target="../media/image11.svg"/><Relationship Id="rId5" Type="http://schemas.openxmlformats.org/officeDocument/2006/relationships/image" Target="../media/image7.svg"/><Relationship Id="rId15" Type="http://schemas.openxmlformats.org/officeDocument/2006/relationships/image" Target="../media/image108.png"/><Relationship Id="rId10" Type="http://schemas.openxmlformats.org/officeDocument/2006/relationships/image" Target="../media/image10.png"/><Relationship Id="rId4" Type="http://schemas.openxmlformats.org/officeDocument/2006/relationships/image" Target="../media/image6.png"/><Relationship Id="rId9" Type="http://schemas.openxmlformats.org/officeDocument/2006/relationships/image" Target="../media/image5.svg"/><Relationship Id="rId14" Type="http://schemas.openxmlformats.org/officeDocument/2006/relationships/image" Target="../media/image107.png"/></Relationships>
</file>

<file path=ppt/slides/_rels/slide28.xml.rels><?xml version="1.0" encoding="UTF-8" standalone="yes"?>
<Relationships xmlns="http://schemas.openxmlformats.org/package/2006/relationships"><Relationship Id="rId8" Type="http://schemas.openxmlformats.org/officeDocument/2006/relationships/image" Target="../media/image114.png"/><Relationship Id="rId13" Type="http://schemas.openxmlformats.org/officeDocument/2006/relationships/image" Target="../media/image108.png"/><Relationship Id="rId18" Type="http://schemas.openxmlformats.org/officeDocument/2006/relationships/image" Target="../media/image117.png"/><Relationship Id="rId3" Type="http://schemas.openxmlformats.org/officeDocument/2006/relationships/image" Target="../media/image33.svg"/><Relationship Id="rId7" Type="http://schemas.openxmlformats.org/officeDocument/2006/relationships/image" Target="../media/image113.svg"/><Relationship Id="rId12" Type="http://schemas.openxmlformats.org/officeDocument/2006/relationships/image" Target="../media/image107.png"/><Relationship Id="rId17" Type="http://schemas.openxmlformats.org/officeDocument/2006/relationships/image" Target="../media/image93.jpeg"/><Relationship Id="rId2" Type="http://schemas.openxmlformats.org/officeDocument/2006/relationships/image" Target="../media/image32.png"/><Relationship Id="rId16" Type="http://schemas.openxmlformats.org/officeDocument/2006/relationships/image" Target="../media/image116.jpeg"/><Relationship Id="rId1" Type="http://schemas.openxmlformats.org/officeDocument/2006/relationships/slideLayout" Target="../slideLayouts/slideLayout34.xml"/><Relationship Id="rId6" Type="http://schemas.openxmlformats.org/officeDocument/2006/relationships/image" Target="../media/image112.png"/><Relationship Id="rId11" Type="http://schemas.openxmlformats.org/officeDocument/2006/relationships/image" Target="../media/image11.svg"/><Relationship Id="rId5" Type="http://schemas.openxmlformats.org/officeDocument/2006/relationships/image" Target="../media/image7.svg"/><Relationship Id="rId15" Type="http://schemas.openxmlformats.org/officeDocument/2006/relationships/image" Target="../media/image109.png"/><Relationship Id="rId10" Type="http://schemas.openxmlformats.org/officeDocument/2006/relationships/image" Target="../media/image10.png"/><Relationship Id="rId19" Type="http://schemas.openxmlformats.org/officeDocument/2006/relationships/image" Target="../media/image118.svg"/><Relationship Id="rId4" Type="http://schemas.openxmlformats.org/officeDocument/2006/relationships/image" Target="../media/image6.png"/><Relationship Id="rId9" Type="http://schemas.openxmlformats.org/officeDocument/2006/relationships/image" Target="../media/image106.svg"/><Relationship Id="rId14" Type="http://schemas.openxmlformats.org/officeDocument/2006/relationships/image" Target="../media/image115.jpeg"/></Relationships>
</file>

<file path=ppt/slides/_rels/slide29.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08.png"/><Relationship Id="rId18" Type="http://schemas.openxmlformats.org/officeDocument/2006/relationships/image" Target="../media/image124.svg"/><Relationship Id="rId3" Type="http://schemas.openxmlformats.org/officeDocument/2006/relationships/image" Target="../media/image3.svg"/><Relationship Id="rId7" Type="http://schemas.openxmlformats.org/officeDocument/2006/relationships/image" Target="../media/image57.svg"/><Relationship Id="rId12" Type="http://schemas.openxmlformats.org/officeDocument/2006/relationships/image" Target="../media/image81.jpeg"/><Relationship Id="rId17" Type="http://schemas.openxmlformats.org/officeDocument/2006/relationships/image" Target="../media/image123.png"/><Relationship Id="rId2" Type="http://schemas.openxmlformats.org/officeDocument/2006/relationships/image" Target="../media/image2.png"/><Relationship Id="rId16" Type="http://schemas.openxmlformats.org/officeDocument/2006/relationships/image" Target="../media/image109.png"/><Relationship Id="rId1" Type="http://schemas.openxmlformats.org/officeDocument/2006/relationships/slideLayout" Target="../slideLayouts/slideLayout34.xml"/><Relationship Id="rId6" Type="http://schemas.openxmlformats.org/officeDocument/2006/relationships/image" Target="../media/image56.png"/><Relationship Id="rId11" Type="http://schemas.openxmlformats.org/officeDocument/2006/relationships/image" Target="../media/image122.svg"/><Relationship Id="rId5" Type="http://schemas.openxmlformats.org/officeDocument/2006/relationships/image" Target="../media/image120.svg"/><Relationship Id="rId15" Type="http://schemas.openxmlformats.org/officeDocument/2006/relationships/image" Target="../media/image110.png"/><Relationship Id="rId10" Type="http://schemas.openxmlformats.org/officeDocument/2006/relationships/image" Target="../media/image121.png"/><Relationship Id="rId4" Type="http://schemas.openxmlformats.org/officeDocument/2006/relationships/image" Target="../media/image119.png"/><Relationship Id="rId9" Type="http://schemas.openxmlformats.org/officeDocument/2006/relationships/image" Target="../media/image7.svg"/><Relationship Id="rId14" Type="http://schemas.openxmlformats.org/officeDocument/2006/relationships/image" Target="../media/image107.png"/></Relationships>
</file>

<file path=ppt/slides/_rels/slide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audio" Target="../media/audio1.wav"/><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9.xml"/><Relationship Id="rId6" Type="http://schemas.openxmlformats.org/officeDocument/2006/relationships/image" Target="../media/image17.png"/><Relationship Id="rId5" Type="http://schemas.microsoft.com/office/2007/relationships/hdphoto" Target="../media/hdphoto1.wdp"/><Relationship Id="rId4" Type="http://schemas.openxmlformats.org/officeDocument/2006/relationships/image" Target="../media/image16.png"/><Relationship Id="rId9" Type="http://schemas.openxmlformats.org/officeDocument/2006/relationships/image" Target="../media/image20.png"/></Relationships>
</file>

<file path=ppt/slides/_rels/slide30.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3.svg"/><Relationship Id="rId18" Type="http://schemas.openxmlformats.org/officeDocument/2006/relationships/image" Target="../media/image116.jpeg"/><Relationship Id="rId3" Type="http://schemas.openxmlformats.org/officeDocument/2006/relationships/image" Target="../media/image3.svg"/><Relationship Id="rId7" Type="http://schemas.openxmlformats.org/officeDocument/2006/relationships/image" Target="../media/image9.svg"/><Relationship Id="rId12" Type="http://schemas.openxmlformats.org/officeDocument/2006/relationships/image" Target="../media/image12.png"/><Relationship Id="rId17" Type="http://schemas.openxmlformats.org/officeDocument/2006/relationships/image" Target="../media/image115.jpeg"/><Relationship Id="rId2" Type="http://schemas.openxmlformats.org/officeDocument/2006/relationships/image" Target="../media/image2.png"/><Relationship Id="rId16" Type="http://schemas.openxmlformats.org/officeDocument/2006/relationships/image" Target="../media/image109.png"/><Relationship Id="rId20" Type="http://schemas.openxmlformats.org/officeDocument/2006/relationships/image" Target="../media/image126.svg"/><Relationship Id="rId1" Type="http://schemas.openxmlformats.org/officeDocument/2006/relationships/slideLayout" Target="../slideLayouts/slideLayout34.xml"/><Relationship Id="rId6" Type="http://schemas.openxmlformats.org/officeDocument/2006/relationships/image" Target="../media/image8.png"/><Relationship Id="rId11" Type="http://schemas.openxmlformats.org/officeDocument/2006/relationships/image" Target="../media/image11.svg"/><Relationship Id="rId5" Type="http://schemas.openxmlformats.org/officeDocument/2006/relationships/image" Target="../media/image7.svg"/><Relationship Id="rId15" Type="http://schemas.openxmlformats.org/officeDocument/2006/relationships/image" Target="../media/image110.png"/><Relationship Id="rId10" Type="http://schemas.openxmlformats.org/officeDocument/2006/relationships/image" Target="../media/image10.png"/><Relationship Id="rId19" Type="http://schemas.openxmlformats.org/officeDocument/2006/relationships/image" Target="../media/image125.png"/><Relationship Id="rId4" Type="http://schemas.openxmlformats.org/officeDocument/2006/relationships/image" Target="../media/image6.png"/><Relationship Id="rId9" Type="http://schemas.openxmlformats.org/officeDocument/2006/relationships/image" Target="../media/image5.svg"/><Relationship Id="rId14" Type="http://schemas.openxmlformats.org/officeDocument/2006/relationships/image" Target="../media/image108.png"/></Relationships>
</file>

<file path=ppt/slides/_rels/slide31.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134.svg"/><Relationship Id="rId18" Type="http://schemas.openxmlformats.org/officeDocument/2006/relationships/image" Target="../media/image46.svg"/><Relationship Id="rId3" Type="http://schemas.openxmlformats.org/officeDocument/2006/relationships/image" Target="../media/image128.svg"/><Relationship Id="rId21" Type="http://schemas.openxmlformats.org/officeDocument/2006/relationships/image" Target="../media/image140.png"/><Relationship Id="rId7" Type="http://schemas.openxmlformats.org/officeDocument/2006/relationships/image" Target="../media/image130.svg"/><Relationship Id="rId12" Type="http://schemas.openxmlformats.org/officeDocument/2006/relationships/image" Target="../media/image133.png"/><Relationship Id="rId17" Type="http://schemas.openxmlformats.org/officeDocument/2006/relationships/image" Target="../media/image137.png"/><Relationship Id="rId2" Type="http://schemas.openxmlformats.org/officeDocument/2006/relationships/image" Target="../media/image127.png"/><Relationship Id="rId16" Type="http://schemas.openxmlformats.org/officeDocument/2006/relationships/image" Target="../media/image44.png"/><Relationship Id="rId20" Type="http://schemas.openxmlformats.org/officeDocument/2006/relationships/image" Target="../media/image139.svg"/><Relationship Id="rId1" Type="http://schemas.openxmlformats.org/officeDocument/2006/relationships/slideLayout" Target="../slideLayouts/slideLayout34.xml"/><Relationship Id="rId6" Type="http://schemas.openxmlformats.org/officeDocument/2006/relationships/image" Target="../media/image129.png"/><Relationship Id="rId11" Type="http://schemas.openxmlformats.org/officeDocument/2006/relationships/image" Target="../media/image132.svg"/><Relationship Id="rId5" Type="http://schemas.openxmlformats.org/officeDocument/2006/relationships/image" Target="../media/image25.svg"/><Relationship Id="rId15" Type="http://schemas.openxmlformats.org/officeDocument/2006/relationships/image" Target="../media/image136.svg"/><Relationship Id="rId10" Type="http://schemas.openxmlformats.org/officeDocument/2006/relationships/image" Target="../media/image131.png"/><Relationship Id="rId19" Type="http://schemas.openxmlformats.org/officeDocument/2006/relationships/image" Target="../media/image138.png"/><Relationship Id="rId4" Type="http://schemas.openxmlformats.org/officeDocument/2006/relationships/image" Target="../media/image24.png"/><Relationship Id="rId9" Type="http://schemas.openxmlformats.org/officeDocument/2006/relationships/image" Target="../media/image31.svg"/><Relationship Id="rId14" Type="http://schemas.openxmlformats.org/officeDocument/2006/relationships/image" Target="../media/image135.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audio" Target="../media/audio1.wav"/><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19.xml"/><Relationship Id="rId6" Type="http://schemas.openxmlformats.org/officeDocument/2006/relationships/image" Target="../media/image19.png"/><Relationship Id="rId5" Type="http://schemas.microsoft.com/office/2007/relationships/hdphoto" Target="../media/hdphoto2.wdp"/><Relationship Id="rId4" Type="http://schemas.openxmlformats.org/officeDocument/2006/relationships/image" Target="../media/image21.png"/><Relationship Id="rId9" Type="http://schemas.openxmlformats.org/officeDocument/2006/relationships/image" Target="../media/image20.pn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audio" Target="../media/audio1.wav"/><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image" Target="../media/image20.png"/><Relationship Id="rId5" Type="http://schemas.microsoft.com/office/2007/relationships/hdphoto" Target="../media/hdphoto3.wdp"/><Relationship Id="rId4" Type="http://schemas.openxmlformats.org/officeDocument/2006/relationships/image" Target="../media/image22.png"/><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audio" Target="../media/audio1.wav"/><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image" Target="../media/image20.png"/><Relationship Id="rId5" Type="http://schemas.microsoft.com/office/2007/relationships/hdphoto" Target="../media/hdphoto4.wdp"/><Relationship Id="rId4" Type="http://schemas.openxmlformats.org/officeDocument/2006/relationships/image" Target="../media/image23.png"/><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svg"/><Relationship Id="rId18" Type="http://schemas.openxmlformats.org/officeDocument/2006/relationships/image" Target="../media/image40.png"/><Relationship Id="rId26" Type="http://schemas.openxmlformats.org/officeDocument/2006/relationships/image" Target="../media/image46.svg"/><Relationship Id="rId3" Type="http://schemas.openxmlformats.org/officeDocument/2006/relationships/image" Target="../media/image25.svg"/><Relationship Id="rId21" Type="http://schemas.openxmlformats.org/officeDocument/2006/relationships/image" Target="../media/image7.svg"/><Relationship Id="rId7" Type="http://schemas.openxmlformats.org/officeDocument/2006/relationships/image" Target="../media/image29.svg"/><Relationship Id="rId12" Type="http://schemas.openxmlformats.org/officeDocument/2006/relationships/image" Target="../media/image34.png"/><Relationship Id="rId17" Type="http://schemas.openxmlformats.org/officeDocument/2006/relationships/image" Target="../media/image39.svg"/><Relationship Id="rId25" Type="http://schemas.openxmlformats.org/officeDocument/2006/relationships/image" Target="../media/image45.png"/><Relationship Id="rId2" Type="http://schemas.openxmlformats.org/officeDocument/2006/relationships/image" Target="../media/image24.png"/><Relationship Id="rId16" Type="http://schemas.openxmlformats.org/officeDocument/2006/relationships/image" Target="../media/image38.png"/><Relationship Id="rId20" Type="http://schemas.openxmlformats.org/officeDocument/2006/relationships/image" Target="../media/image6.png"/><Relationship Id="rId29" Type="http://schemas.openxmlformats.org/officeDocument/2006/relationships/image" Target="../media/image49.png"/><Relationship Id="rId1" Type="http://schemas.openxmlformats.org/officeDocument/2006/relationships/slideLayout" Target="../slideLayouts/slideLayout34.xml"/><Relationship Id="rId6" Type="http://schemas.openxmlformats.org/officeDocument/2006/relationships/image" Target="../media/image28.png"/><Relationship Id="rId11" Type="http://schemas.openxmlformats.org/officeDocument/2006/relationships/image" Target="../media/image33.svg"/><Relationship Id="rId24" Type="http://schemas.openxmlformats.org/officeDocument/2006/relationships/image" Target="../media/image44.png"/><Relationship Id="rId5" Type="http://schemas.openxmlformats.org/officeDocument/2006/relationships/image" Target="../media/image27.svg"/><Relationship Id="rId15" Type="http://schemas.openxmlformats.org/officeDocument/2006/relationships/image" Target="../media/image37.svg"/><Relationship Id="rId23" Type="http://schemas.openxmlformats.org/officeDocument/2006/relationships/image" Target="../media/image43.svg"/><Relationship Id="rId28" Type="http://schemas.openxmlformats.org/officeDocument/2006/relationships/image" Target="../media/image48.svg"/><Relationship Id="rId10" Type="http://schemas.openxmlformats.org/officeDocument/2006/relationships/image" Target="../media/image32.png"/><Relationship Id="rId19" Type="http://schemas.openxmlformats.org/officeDocument/2006/relationships/image" Target="../media/image41.svg"/><Relationship Id="rId4" Type="http://schemas.openxmlformats.org/officeDocument/2006/relationships/image" Target="../media/image26.png"/><Relationship Id="rId9" Type="http://schemas.openxmlformats.org/officeDocument/2006/relationships/image" Target="../media/image31.svg"/><Relationship Id="rId14" Type="http://schemas.openxmlformats.org/officeDocument/2006/relationships/image" Target="../media/image36.png"/><Relationship Id="rId22" Type="http://schemas.openxmlformats.org/officeDocument/2006/relationships/image" Target="../media/image42.png"/><Relationship Id="rId27" Type="http://schemas.openxmlformats.org/officeDocument/2006/relationships/image" Target="../media/image47.png"/><Relationship Id="rId30" Type="http://schemas.openxmlformats.org/officeDocument/2006/relationships/image" Target="../media/image50.gif"/></Relationships>
</file>

<file path=ppt/slides/_rels/slide8.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notesSlide" Target="../notesSlides/notesSlide8.xml"/><Relationship Id="rId1" Type="http://schemas.openxmlformats.org/officeDocument/2006/relationships/slideLayout" Target="../slideLayouts/slideLayout34.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 Id="rId14" Type="http://schemas.openxmlformats.org/officeDocument/2006/relationships/image" Target="../media/image13.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068963">
            <a:off x="-2565729" y="5684991"/>
            <a:ext cx="7617881" cy="2932884"/>
          </a:xfrm>
          <a:prstGeom prst="rect">
            <a:avLst/>
          </a:prstGeom>
        </p:spPr>
      </p:pic>
      <p:pic>
        <p:nvPicPr>
          <p:cNvPr id="3" name="Picture 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241032">
            <a:off x="188502" y="5580231"/>
            <a:ext cx="4083563" cy="2331343"/>
          </a:xfrm>
          <a:prstGeom prst="rect">
            <a:avLst/>
          </a:prstGeom>
        </p:spPr>
      </p:pic>
      <p:pic>
        <p:nvPicPr>
          <p:cNvPr id="11" name="Picture 1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7181796" y="1543602"/>
            <a:ext cx="237979" cy="304391"/>
          </a:xfrm>
          <a:prstGeom prst="rect">
            <a:avLst/>
          </a:prstGeom>
        </p:spPr>
      </p:pic>
      <p:pic>
        <p:nvPicPr>
          <p:cNvPr id="12" name="Picture 12"/>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2068963">
            <a:off x="8666978" y="-1355551"/>
            <a:ext cx="6723956" cy="2588723"/>
          </a:xfrm>
          <a:prstGeom prst="rect">
            <a:avLst/>
          </a:prstGeom>
        </p:spPr>
      </p:pic>
      <p:pic>
        <p:nvPicPr>
          <p:cNvPr id="13" name="Picture 1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219689" y="-279647"/>
            <a:ext cx="3205682" cy="1830153"/>
          </a:xfrm>
          <a:prstGeom prst="rect">
            <a:avLst/>
          </a:prstGeom>
        </p:spPr>
      </p:pic>
      <p:pic>
        <p:nvPicPr>
          <p:cNvPr id="14" name="Picture 14"/>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366936" y="2496887"/>
            <a:ext cx="715302" cy="715302"/>
          </a:xfrm>
          <a:prstGeom prst="rect">
            <a:avLst/>
          </a:prstGeom>
        </p:spPr>
      </p:pic>
      <p:pic>
        <p:nvPicPr>
          <p:cNvPr id="15" name="Picture 15"/>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6059044" y="5979006"/>
            <a:ext cx="766896" cy="766896"/>
          </a:xfrm>
          <a:prstGeom prst="rect">
            <a:avLst/>
          </a:prstGeom>
        </p:spPr>
      </p:pic>
      <p:grpSp>
        <p:nvGrpSpPr>
          <p:cNvPr id="23" name="Group 22">
            <a:extLst>
              <a:ext uri="{FF2B5EF4-FFF2-40B4-BE49-F238E27FC236}">
                <a16:creationId xmlns:a16="http://schemas.microsoft.com/office/drawing/2014/main" id="{775B2521-1083-47FA-B3AC-2A1A971C92A1}"/>
              </a:ext>
            </a:extLst>
          </p:cNvPr>
          <p:cNvGrpSpPr/>
          <p:nvPr/>
        </p:nvGrpSpPr>
        <p:grpSpPr>
          <a:xfrm flipH="1">
            <a:off x="2002152" y="1005754"/>
            <a:ext cx="5060800" cy="4137641"/>
            <a:chOff x="6179258" y="2733887"/>
            <a:chExt cx="4721743" cy="4413484"/>
          </a:xfrm>
        </p:grpSpPr>
        <p:grpSp>
          <p:nvGrpSpPr>
            <p:cNvPr id="16" name="Group 15">
              <a:extLst>
                <a:ext uri="{FF2B5EF4-FFF2-40B4-BE49-F238E27FC236}">
                  <a16:creationId xmlns:a16="http://schemas.microsoft.com/office/drawing/2014/main" id="{0D54F47B-A140-4C89-ABAA-44CC8B9C6B22}"/>
                </a:ext>
              </a:extLst>
            </p:cNvPr>
            <p:cNvGrpSpPr/>
            <p:nvPr/>
          </p:nvGrpSpPr>
          <p:grpSpPr>
            <a:xfrm>
              <a:off x="6179258" y="2733887"/>
              <a:ext cx="4721743" cy="4413484"/>
              <a:chOff x="5725699" y="1520560"/>
              <a:chExt cx="4721743" cy="4413484"/>
            </a:xfrm>
          </p:grpSpPr>
          <p:grpSp>
            <p:nvGrpSpPr>
              <p:cNvPr id="5" name="Group 5"/>
              <p:cNvGrpSpPr/>
              <p:nvPr/>
            </p:nvGrpSpPr>
            <p:grpSpPr>
              <a:xfrm rot="5400000">
                <a:off x="5879829" y="1366430"/>
                <a:ext cx="4413484" cy="4721743"/>
                <a:chOff x="0" y="0"/>
                <a:chExt cx="2565552" cy="2744743"/>
              </a:xfrm>
            </p:grpSpPr>
            <p:sp>
              <p:nvSpPr>
                <p:cNvPr id="6" name="Freeform 6"/>
                <p:cNvSpPr/>
                <p:nvPr/>
              </p:nvSpPr>
              <p:spPr>
                <a:xfrm>
                  <a:off x="0" y="0"/>
                  <a:ext cx="2570532" cy="2748421"/>
                </a:xfrm>
                <a:custGeom>
                  <a:avLst/>
                  <a:gdLst/>
                  <a:ahLst/>
                  <a:cxnLst/>
                  <a:rect l="l" t="t" r="r" b="b"/>
                  <a:pathLst>
                    <a:path w="2570532" h="2748421">
                      <a:moveTo>
                        <a:pt x="2564839" y="1112592"/>
                      </a:moveTo>
                      <a:cubicBezTo>
                        <a:pt x="2559147" y="1453591"/>
                        <a:pt x="2550356" y="2303232"/>
                        <a:pt x="2550356" y="2303232"/>
                      </a:cubicBezTo>
                      <a:cubicBezTo>
                        <a:pt x="2550356" y="2452827"/>
                        <a:pt x="2413790" y="2611928"/>
                        <a:pt x="2211012" y="2611928"/>
                      </a:cubicBezTo>
                      <a:cubicBezTo>
                        <a:pt x="2211012" y="2611928"/>
                        <a:pt x="1747503" y="2619369"/>
                        <a:pt x="1379264" y="2618618"/>
                      </a:cubicBezTo>
                      <a:cubicBezTo>
                        <a:pt x="1358627" y="2647223"/>
                        <a:pt x="1338570" y="2674090"/>
                        <a:pt x="1332046" y="2679821"/>
                      </a:cubicBezTo>
                      <a:cubicBezTo>
                        <a:pt x="1323228" y="2687565"/>
                        <a:pt x="1304780" y="2713726"/>
                        <a:pt x="1291002" y="2734083"/>
                      </a:cubicBezTo>
                      <a:cubicBezTo>
                        <a:pt x="1282101" y="2747236"/>
                        <a:pt x="1263230" y="2748421"/>
                        <a:pt x="1252736" y="2736498"/>
                      </a:cubicBezTo>
                      <a:cubicBezTo>
                        <a:pt x="1231200" y="2712034"/>
                        <a:pt x="1199001" y="2673999"/>
                        <a:pt x="1184913" y="2649981"/>
                      </a:cubicBezTo>
                      <a:cubicBezTo>
                        <a:pt x="1178494" y="2639038"/>
                        <a:pt x="1172538" y="2627838"/>
                        <a:pt x="1167084" y="2616945"/>
                      </a:cubicBezTo>
                      <a:cubicBezTo>
                        <a:pt x="1137061" y="2616469"/>
                        <a:pt x="1109055" y="2615884"/>
                        <a:pt x="1083678" y="2615170"/>
                      </a:cubicBezTo>
                      <a:cubicBezTo>
                        <a:pt x="769588" y="2606336"/>
                        <a:pt x="324392" y="2602470"/>
                        <a:pt x="324392" y="2602470"/>
                      </a:cubicBezTo>
                      <a:cubicBezTo>
                        <a:pt x="25400" y="2611928"/>
                        <a:pt x="49183" y="2501875"/>
                        <a:pt x="22788" y="2322149"/>
                      </a:cubicBezTo>
                      <a:cubicBezTo>
                        <a:pt x="22788" y="2322149"/>
                        <a:pt x="0" y="2155227"/>
                        <a:pt x="0" y="1906241"/>
                      </a:cubicBezTo>
                      <a:cubicBezTo>
                        <a:pt x="0" y="1429588"/>
                        <a:pt x="12668" y="1433308"/>
                        <a:pt x="32875" y="299237"/>
                      </a:cubicBezTo>
                      <a:cubicBezTo>
                        <a:pt x="33835" y="113086"/>
                        <a:pt x="185010" y="0"/>
                        <a:pt x="344568" y="0"/>
                      </a:cubicBezTo>
                      <a:lnTo>
                        <a:pt x="2241274" y="19670"/>
                      </a:lnTo>
                      <a:cubicBezTo>
                        <a:pt x="2400832" y="19670"/>
                        <a:pt x="2538339" y="175058"/>
                        <a:pt x="2540267" y="384358"/>
                      </a:cubicBezTo>
                      <a:cubicBezTo>
                        <a:pt x="2540268" y="384357"/>
                        <a:pt x="2570532" y="771594"/>
                        <a:pt x="2564839" y="1112592"/>
                      </a:cubicBezTo>
                      <a:close/>
                    </a:path>
                  </a:pathLst>
                </a:custGeom>
                <a:solidFill>
                  <a:srgbClr val="A7D2DD"/>
                </a:solidFill>
              </p:spPr>
              <p:txBody>
                <a:bodyPr/>
                <a:lstStyle/>
                <a:p>
                  <a:endParaRPr lang="en-US"/>
                </a:p>
              </p:txBody>
            </p:sp>
          </p:grpSp>
          <p:grpSp>
            <p:nvGrpSpPr>
              <p:cNvPr id="7" name="Group 7"/>
              <p:cNvGrpSpPr/>
              <p:nvPr/>
            </p:nvGrpSpPr>
            <p:grpSpPr>
              <a:xfrm>
                <a:off x="6153908" y="1713914"/>
                <a:ext cx="4105386" cy="4026774"/>
                <a:chOff x="0" y="0"/>
                <a:chExt cx="3986900" cy="3910557"/>
              </a:xfrm>
            </p:grpSpPr>
            <p:sp>
              <p:nvSpPr>
                <p:cNvPr id="8" name="Freeform 8"/>
                <p:cNvSpPr/>
                <p:nvPr/>
              </p:nvSpPr>
              <p:spPr>
                <a:xfrm>
                  <a:off x="-1" y="0"/>
                  <a:ext cx="3994559" cy="3910557"/>
                </a:xfrm>
                <a:custGeom>
                  <a:avLst/>
                  <a:gdLst/>
                  <a:ahLst/>
                  <a:cxnLst/>
                  <a:rect l="l" t="t" r="r" b="b"/>
                  <a:pathLst>
                    <a:path w="3994559" h="3910557">
                      <a:moveTo>
                        <a:pt x="3488120" y="3893639"/>
                      </a:moveTo>
                      <a:cubicBezTo>
                        <a:pt x="3488120" y="3893639"/>
                        <a:pt x="3251124" y="3883669"/>
                        <a:pt x="2888985" y="3897113"/>
                      </a:cubicBezTo>
                      <a:cubicBezTo>
                        <a:pt x="2526847" y="3910557"/>
                        <a:pt x="490924" y="3910557"/>
                        <a:pt x="490924" y="3910557"/>
                      </a:cubicBezTo>
                      <a:cubicBezTo>
                        <a:pt x="245502" y="3910557"/>
                        <a:pt x="32509" y="3813289"/>
                        <a:pt x="31032" y="3653175"/>
                      </a:cubicBezTo>
                      <a:cubicBezTo>
                        <a:pt x="31032" y="3653175"/>
                        <a:pt x="0" y="2260439"/>
                        <a:pt x="0" y="606979"/>
                      </a:cubicBezTo>
                      <a:cubicBezTo>
                        <a:pt x="0" y="392820"/>
                        <a:pt x="15517" y="249246"/>
                        <a:pt x="15517" y="249246"/>
                      </a:cubicBezTo>
                      <a:cubicBezTo>
                        <a:pt x="15518" y="120578"/>
                        <a:pt x="1" y="0"/>
                        <a:pt x="459892" y="8134"/>
                      </a:cubicBezTo>
                      <a:cubicBezTo>
                        <a:pt x="459892" y="8134"/>
                        <a:pt x="1144663" y="28433"/>
                        <a:pt x="1627778" y="20834"/>
                      </a:cubicBezTo>
                      <a:cubicBezTo>
                        <a:pt x="2144992" y="12700"/>
                        <a:pt x="3441572" y="0"/>
                        <a:pt x="3441572" y="0"/>
                      </a:cubicBezTo>
                      <a:cubicBezTo>
                        <a:pt x="3753473" y="0"/>
                        <a:pt x="3986901" y="101069"/>
                        <a:pt x="3979044" y="303616"/>
                      </a:cubicBezTo>
                      <a:cubicBezTo>
                        <a:pt x="3979044" y="303616"/>
                        <a:pt x="3977049" y="2113374"/>
                        <a:pt x="3985804" y="2953588"/>
                      </a:cubicBezTo>
                      <a:cubicBezTo>
                        <a:pt x="3994559" y="3246890"/>
                        <a:pt x="3948011" y="3579961"/>
                        <a:pt x="3948011" y="3579961"/>
                      </a:cubicBezTo>
                      <a:cubicBezTo>
                        <a:pt x="3945046" y="3759986"/>
                        <a:pt x="3733542" y="3893639"/>
                        <a:pt x="3488120" y="3893639"/>
                      </a:cubicBezTo>
                      <a:close/>
                    </a:path>
                  </a:pathLst>
                </a:custGeom>
                <a:solidFill>
                  <a:srgbClr val="FFF3E4"/>
                </a:solidFill>
              </p:spPr>
              <p:txBody>
                <a:bodyPr/>
                <a:lstStyle/>
                <a:p>
                  <a:endParaRPr lang="en-US"/>
                </a:p>
              </p:txBody>
            </p:sp>
          </p:grpSp>
        </p:grpSp>
        <p:sp>
          <p:nvSpPr>
            <p:cNvPr id="20" name="TextBox 19">
              <a:extLst>
                <a:ext uri="{FF2B5EF4-FFF2-40B4-BE49-F238E27FC236}">
                  <a16:creationId xmlns:a16="http://schemas.microsoft.com/office/drawing/2014/main" id="{643B9FB3-560A-4DC3-ABAF-39981DFF4614}"/>
                </a:ext>
              </a:extLst>
            </p:cNvPr>
            <p:cNvSpPr txBox="1"/>
            <p:nvPr/>
          </p:nvSpPr>
          <p:spPr>
            <a:xfrm>
              <a:off x="6731273" y="3058054"/>
              <a:ext cx="3857334" cy="3147802"/>
            </a:xfrm>
            <a:prstGeom prst="rect">
              <a:avLst/>
            </a:prstGeom>
            <a:noFill/>
          </p:spPr>
          <p:txBody>
            <a:bodyPr wrap="square">
              <a:spAutoFit/>
            </a:bodyPr>
            <a:lstStyle/>
            <a:p>
              <a:pPr algn="ctr" defTabSz="857250">
                <a:lnSpc>
                  <a:spcPct val="150000"/>
                </a:lnSpc>
                <a:spcAft>
                  <a:spcPts val="938"/>
                </a:spcAft>
              </a:pPr>
              <a:r>
                <a:rPr lang="en-US" sz="6600" b="1" dirty="0">
                  <a:solidFill>
                    <a:srgbClr val="FF0000"/>
                  </a:solidFill>
                  <a:latin typeface="Arial" panose="020B0604020202020204" pitchFamily="34" charset="0"/>
                  <a:ea typeface="Calibri" panose="020F0502020204030204" pitchFamily="34" charset="0"/>
                  <a:cs typeface="Arial" panose="020B0604020202020204" pitchFamily="34" charset="0"/>
                </a:rPr>
                <a:t>KHỞI ĐỘNG</a:t>
              </a:r>
            </a:p>
          </p:txBody>
        </p:sp>
      </p:grpSp>
      <p:pic>
        <p:nvPicPr>
          <p:cNvPr id="22" name="Picture 2">
            <a:extLst>
              <a:ext uri="{FF2B5EF4-FFF2-40B4-BE49-F238E27FC236}">
                <a16:creationId xmlns:a16="http://schemas.microsoft.com/office/drawing/2014/main" id="{B2C1EDFA-C796-402B-8BBA-55FC9FA569FE}"/>
              </a:ext>
            </a:extLst>
          </p:cNvPr>
          <p:cNvPicPr>
            <a:picLocks noChangeAspect="1"/>
          </p:cNvPicPr>
          <p:nvPr/>
        </p:nvPicPr>
        <p:blipFill>
          <a:blip r:embed="rId15"/>
          <a:srcRect/>
          <a:stretch>
            <a:fillRect/>
          </a:stretch>
        </p:blipFill>
        <p:spPr>
          <a:xfrm>
            <a:off x="7050685" y="2133447"/>
            <a:ext cx="4550903" cy="4834957"/>
          </a:xfrm>
          <a:prstGeom prst="rect">
            <a:avLst/>
          </a:prstGeom>
        </p:spPr>
      </p:pic>
    </p:spTree>
    <p:extLst>
      <p:ext uri="{BB962C8B-B14F-4D97-AF65-F5344CB8AC3E}">
        <p14:creationId xmlns:p14="http://schemas.microsoft.com/office/powerpoint/2010/main" val="3506529202"/>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strVal val="#ppt_w+.3"/>
                                          </p:val>
                                        </p:tav>
                                        <p:tav tm="100000">
                                          <p:val>
                                            <p:strVal val="#ppt_w"/>
                                          </p:val>
                                        </p:tav>
                                      </p:tavLst>
                                    </p:anim>
                                    <p:anim calcmode="lin" valueType="num">
                                      <p:cBhvr>
                                        <p:cTn id="8" dur="500" fill="hold"/>
                                        <p:tgtEl>
                                          <p:spTgt spid="22"/>
                                        </p:tgtEl>
                                        <p:attrNameLst>
                                          <p:attrName>ppt_h</p:attrName>
                                        </p:attrNameLst>
                                      </p:cBhvr>
                                      <p:tavLst>
                                        <p:tav tm="0">
                                          <p:val>
                                            <p:strVal val="#ppt_h"/>
                                          </p:val>
                                        </p:tav>
                                        <p:tav tm="100000">
                                          <p:val>
                                            <p:strVal val="#ppt_h"/>
                                          </p:val>
                                        </p:tav>
                                      </p:tavLst>
                                    </p:anim>
                                    <p:animEffect transition="in" filter="fade">
                                      <p:cBhvr>
                                        <p:cTn id="9" dur="500"/>
                                        <p:tgtEl>
                                          <p:spTgt spid="22"/>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strVal val="#ppt_w+.3"/>
                                          </p:val>
                                        </p:tav>
                                        <p:tav tm="100000">
                                          <p:val>
                                            <p:strVal val="#ppt_w"/>
                                          </p:val>
                                        </p:tav>
                                      </p:tavLst>
                                    </p:anim>
                                    <p:anim calcmode="lin" valueType="num">
                                      <p:cBhvr>
                                        <p:cTn id="13" dur="500" fill="hold"/>
                                        <p:tgtEl>
                                          <p:spTgt spid="23"/>
                                        </p:tgtEl>
                                        <p:attrNameLst>
                                          <p:attrName>ppt_h</p:attrName>
                                        </p:attrNameLst>
                                      </p:cBhvr>
                                      <p:tavLst>
                                        <p:tav tm="0">
                                          <p:val>
                                            <p:strVal val="#ppt_h"/>
                                          </p:val>
                                        </p:tav>
                                        <p:tav tm="100000">
                                          <p:val>
                                            <p:strVal val="#ppt_h"/>
                                          </p:val>
                                        </p:tav>
                                      </p:tavLst>
                                    </p:anim>
                                    <p:animEffect transition="in" filter="fade">
                                      <p:cBhvr>
                                        <p:cTn id="1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770104">
            <a:off x="-3187881" y="3920819"/>
            <a:ext cx="5031524" cy="4528372"/>
          </a:xfrm>
          <a:prstGeom prst="rect">
            <a:avLst/>
          </a:prstGeom>
        </p:spPr>
      </p:pic>
      <p:pic>
        <p:nvPicPr>
          <p:cNvPr id="16" name="Picture 1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446490">
            <a:off x="9286369" y="-1689745"/>
            <a:ext cx="4796894" cy="3213919"/>
          </a:xfrm>
          <a:prstGeom prst="rect">
            <a:avLst/>
          </a:prstGeom>
        </p:spPr>
      </p:pic>
      <p:pic>
        <p:nvPicPr>
          <p:cNvPr id="18" name="Picture 1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808928">
            <a:off x="9024546" y="-2604585"/>
            <a:ext cx="2315384" cy="3669917"/>
          </a:xfrm>
          <a:prstGeom prst="rect">
            <a:avLst/>
          </a:prstGeom>
        </p:spPr>
      </p:pic>
      <p:pic>
        <p:nvPicPr>
          <p:cNvPr id="19" name="Picture 1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808928">
            <a:off x="6528" y="3760190"/>
            <a:ext cx="1987872" cy="3150805"/>
          </a:xfrm>
          <a:prstGeom prst="rect">
            <a:avLst/>
          </a:prstGeom>
        </p:spPr>
      </p:pic>
      <p:grpSp>
        <p:nvGrpSpPr>
          <p:cNvPr id="4" name="Group 3">
            <a:extLst>
              <a:ext uri="{FF2B5EF4-FFF2-40B4-BE49-F238E27FC236}">
                <a16:creationId xmlns:a16="http://schemas.microsoft.com/office/drawing/2014/main" id="{6E6832B6-02FF-221E-71C3-E8CA46228B3F}"/>
              </a:ext>
            </a:extLst>
          </p:cNvPr>
          <p:cNvGrpSpPr/>
          <p:nvPr/>
        </p:nvGrpSpPr>
        <p:grpSpPr>
          <a:xfrm>
            <a:off x="3404431" y="938735"/>
            <a:ext cx="6878233" cy="1385037"/>
            <a:chOff x="5625979" y="3429000"/>
            <a:chExt cx="5736545" cy="2134052"/>
          </a:xfrm>
        </p:grpSpPr>
        <p:grpSp>
          <p:nvGrpSpPr>
            <p:cNvPr id="5" name="Graphic 3">
              <a:extLst>
                <a:ext uri="{FF2B5EF4-FFF2-40B4-BE49-F238E27FC236}">
                  <a16:creationId xmlns:a16="http://schemas.microsoft.com/office/drawing/2014/main" id="{60A506FE-7B43-86CA-E42F-87A0305AC544}"/>
                </a:ext>
              </a:extLst>
            </p:cNvPr>
            <p:cNvGrpSpPr/>
            <p:nvPr/>
          </p:nvGrpSpPr>
          <p:grpSpPr>
            <a:xfrm>
              <a:off x="5625979" y="3429000"/>
              <a:ext cx="5736545" cy="2134052"/>
              <a:chOff x="3649055" y="2289634"/>
              <a:chExt cx="7931467" cy="3259717"/>
            </a:xfrm>
          </p:grpSpPr>
          <p:sp>
            <p:nvSpPr>
              <p:cNvPr id="7" name="Freeform: Shape 6">
                <a:extLst>
                  <a:ext uri="{FF2B5EF4-FFF2-40B4-BE49-F238E27FC236}">
                    <a16:creationId xmlns:a16="http://schemas.microsoft.com/office/drawing/2014/main" id="{C0EEC354-B378-4A88-A6A4-08FC8F750453}"/>
                  </a:ext>
                </a:extLst>
              </p:cNvPr>
              <p:cNvSpPr/>
              <p:nvPr/>
            </p:nvSpPr>
            <p:spPr>
              <a:xfrm>
                <a:off x="3649055" y="3090493"/>
                <a:ext cx="7811452" cy="2212267"/>
              </a:xfrm>
              <a:custGeom>
                <a:avLst/>
                <a:gdLst>
                  <a:gd name="connsiteX0" fmla="*/ 7368540 w 7811452"/>
                  <a:gd name="connsiteY0" fmla="*/ 2864168 h 3306184"/>
                  <a:gd name="connsiteX1" fmla="*/ 7608570 w 7811452"/>
                  <a:gd name="connsiteY1" fmla="*/ 3051810 h 3306184"/>
                  <a:gd name="connsiteX2" fmla="*/ 315278 w 7811452"/>
                  <a:gd name="connsiteY2" fmla="*/ 3099435 h 3306184"/>
                  <a:gd name="connsiteX3" fmla="*/ 261938 w 7811452"/>
                  <a:gd name="connsiteY3" fmla="*/ 2593658 h 3306184"/>
                  <a:gd name="connsiteX4" fmla="*/ 120015 w 7811452"/>
                  <a:gd name="connsiteY4" fmla="*/ 2520315 h 3306184"/>
                  <a:gd name="connsiteX5" fmla="*/ 281940 w 7811452"/>
                  <a:gd name="connsiteY5" fmla="*/ 2227898 h 3306184"/>
                  <a:gd name="connsiteX6" fmla="*/ 52388 w 7811452"/>
                  <a:gd name="connsiteY6" fmla="*/ 2022158 h 3306184"/>
                  <a:gd name="connsiteX7" fmla="*/ 320040 w 7811452"/>
                  <a:gd name="connsiteY7" fmla="*/ 1744980 h 3306184"/>
                  <a:gd name="connsiteX8" fmla="*/ 230505 w 7811452"/>
                  <a:gd name="connsiteY8" fmla="*/ 975360 h 3306184"/>
                  <a:gd name="connsiteX9" fmla="*/ 140018 w 7811452"/>
                  <a:gd name="connsiteY9" fmla="*/ 929640 h 3306184"/>
                  <a:gd name="connsiteX10" fmla="*/ 280988 w 7811452"/>
                  <a:gd name="connsiteY10" fmla="*/ 720090 h 3306184"/>
                  <a:gd name="connsiteX11" fmla="*/ 0 w 7811452"/>
                  <a:gd name="connsiteY11" fmla="*/ 532448 h 3306184"/>
                  <a:gd name="connsiteX12" fmla="*/ 187643 w 7811452"/>
                  <a:gd name="connsiteY12" fmla="*/ 318135 h 3306184"/>
                  <a:gd name="connsiteX13" fmla="*/ 35243 w 7811452"/>
                  <a:gd name="connsiteY13" fmla="*/ 76200 h 3306184"/>
                  <a:gd name="connsiteX14" fmla="*/ 7439025 w 7811452"/>
                  <a:gd name="connsiteY14" fmla="*/ 0 h 3306184"/>
                  <a:gd name="connsiteX15" fmla="*/ 7167563 w 7811452"/>
                  <a:gd name="connsiteY15" fmla="*/ 337185 h 3306184"/>
                  <a:gd name="connsiteX16" fmla="*/ 7617143 w 7811452"/>
                  <a:gd name="connsiteY16" fmla="*/ 554355 h 3306184"/>
                  <a:gd name="connsiteX17" fmla="*/ 7167563 w 7811452"/>
                  <a:gd name="connsiteY17" fmla="*/ 630555 h 3306184"/>
                  <a:gd name="connsiteX18" fmla="*/ 7425690 w 7811452"/>
                  <a:gd name="connsiteY18" fmla="*/ 789623 h 3306184"/>
                  <a:gd name="connsiteX19" fmla="*/ 7450455 w 7811452"/>
                  <a:gd name="connsiteY19" fmla="*/ 2069783 h 3306184"/>
                  <a:gd name="connsiteX20" fmla="*/ 7610475 w 7811452"/>
                  <a:gd name="connsiteY20" fmla="*/ 2229803 h 3306184"/>
                  <a:gd name="connsiteX21" fmla="*/ 7454265 w 7811452"/>
                  <a:gd name="connsiteY21" fmla="*/ 2352675 h 3306184"/>
                  <a:gd name="connsiteX22" fmla="*/ 7811453 w 7811452"/>
                  <a:gd name="connsiteY22" fmla="*/ 2592705 h 3306184"/>
                  <a:gd name="connsiteX23" fmla="*/ 7368540 w 7811452"/>
                  <a:gd name="connsiteY23" fmla="*/ 2864168 h 330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811452" h="3306184">
                    <a:moveTo>
                      <a:pt x="7368540" y="2864168"/>
                    </a:moveTo>
                    <a:cubicBezTo>
                      <a:pt x="7452360" y="2939415"/>
                      <a:pt x="7524750" y="2976563"/>
                      <a:pt x="7608570" y="3051810"/>
                    </a:cubicBezTo>
                    <a:cubicBezTo>
                      <a:pt x="5187315" y="3376613"/>
                      <a:pt x="2741295" y="3388043"/>
                      <a:pt x="315278" y="3099435"/>
                    </a:cubicBezTo>
                    <a:cubicBezTo>
                      <a:pt x="307658" y="2932748"/>
                      <a:pt x="305753" y="2754630"/>
                      <a:pt x="261938" y="2593658"/>
                    </a:cubicBezTo>
                    <a:cubicBezTo>
                      <a:pt x="209550" y="2567940"/>
                      <a:pt x="172403" y="2546033"/>
                      <a:pt x="120015" y="2520315"/>
                    </a:cubicBezTo>
                    <a:cubicBezTo>
                      <a:pt x="178118" y="2420303"/>
                      <a:pt x="223838" y="2327910"/>
                      <a:pt x="281940" y="2227898"/>
                    </a:cubicBezTo>
                    <a:cubicBezTo>
                      <a:pt x="212408" y="2169795"/>
                      <a:pt x="121920" y="2081213"/>
                      <a:pt x="52388" y="2022158"/>
                    </a:cubicBezTo>
                    <a:cubicBezTo>
                      <a:pt x="135255" y="1945958"/>
                      <a:pt x="237173" y="1821180"/>
                      <a:pt x="320040" y="1744980"/>
                    </a:cubicBezTo>
                    <a:cubicBezTo>
                      <a:pt x="286703" y="1480185"/>
                      <a:pt x="263843" y="1239203"/>
                      <a:pt x="230505" y="975360"/>
                    </a:cubicBezTo>
                    <a:cubicBezTo>
                      <a:pt x="200025" y="957263"/>
                      <a:pt x="171450" y="947738"/>
                      <a:pt x="140018" y="929640"/>
                    </a:cubicBezTo>
                    <a:cubicBezTo>
                      <a:pt x="187643" y="868680"/>
                      <a:pt x="232410" y="782003"/>
                      <a:pt x="280988" y="720090"/>
                    </a:cubicBezTo>
                    <a:cubicBezTo>
                      <a:pt x="187643" y="672465"/>
                      <a:pt x="91440" y="579120"/>
                      <a:pt x="0" y="532448"/>
                    </a:cubicBezTo>
                    <a:cubicBezTo>
                      <a:pt x="61913" y="471488"/>
                      <a:pt x="125730" y="379095"/>
                      <a:pt x="187643" y="318135"/>
                    </a:cubicBezTo>
                    <a:cubicBezTo>
                      <a:pt x="124778" y="243840"/>
                      <a:pt x="97155" y="150495"/>
                      <a:pt x="35243" y="76200"/>
                    </a:cubicBezTo>
                    <a:cubicBezTo>
                      <a:pt x="2501265" y="219075"/>
                      <a:pt x="4976813" y="194310"/>
                      <a:pt x="7439025" y="0"/>
                    </a:cubicBezTo>
                    <a:cubicBezTo>
                      <a:pt x="7332345" y="106680"/>
                      <a:pt x="7275195" y="230505"/>
                      <a:pt x="7167563" y="337185"/>
                    </a:cubicBezTo>
                    <a:cubicBezTo>
                      <a:pt x="7319963" y="406718"/>
                      <a:pt x="7464743" y="483870"/>
                      <a:pt x="7617143" y="554355"/>
                    </a:cubicBezTo>
                    <a:cubicBezTo>
                      <a:pt x="7472363" y="574357"/>
                      <a:pt x="7312343" y="610553"/>
                      <a:pt x="7167563" y="630555"/>
                    </a:cubicBezTo>
                    <a:cubicBezTo>
                      <a:pt x="7275195" y="665798"/>
                      <a:pt x="7318058" y="754380"/>
                      <a:pt x="7425690" y="789623"/>
                    </a:cubicBezTo>
                    <a:cubicBezTo>
                      <a:pt x="7434263" y="1207770"/>
                      <a:pt x="7441883" y="1651635"/>
                      <a:pt x="7450455" y="2069783"/>
                    </a:cubicBezTo>
                    <a:cubicBezTo>
                      <a:pt x="7506653" y="2117408"/>
                      <a:pt x="7554278" y="2182178"/>
                      <a:pt x="7610475" y="2229803"/>
                    </a:cubicBezTo>
                    <a:cubicBezTo>
                      <a:pt x="7557135" y="2277428"/>
                      <a:pt x="7508558" y="2304098"/>
                      <a:pt x="7454265" y="2352675"/>
                    </a:cubicBezTo>
                    <a:cubicBezTo>
                      <a:pt x="7556183" y="2465070"/>
                      <a:pt x="7670483" y="2536508"/>
                      <a:pt x="7811453" y="2592705"/>
                    </a:cubicBezTo>
                    <a:cubicBezTo>
                      <a:pt x="7666673" y="2667953"/>
                      <a:pt x="7514273" y="2788920"/>
                      <a:pt x="7368540" y="2864168"/>
                    </a:cubicBezTo>
                    <a:close/>
                  </a:path>
                </a:pathLst>
              </a:custGeom>
              <a:solidFill>
                <a:schemeClr val="accent4">
                  <a:lumMod val="5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 name="Freeform: Shape 7">
                <a:extLst>
                  <a:ext uri="{FF2B5EF4-FFF2-40B4-BE49-F238E27FC236}">
                    <a16:creationId xmlns:a16="http://schemas.microsoft.com/office/drawing/2014/main" id="{25386DEC-5BC2-6D05-5F0D-B621B84BD779}"/>
                  </a:ext>
                </a:extLst>
              </p:cNvPr>
              <p:cNvSpPr/>
              <p:nvPr/>
            </p:nvSpPr>
            <p:spPr>
              <a:xfrm>
                <a:off x="3743353" y="2777122"/>
                <a:ext cx="7811451" cy="2480804"/>
              </a:xfrm>
              <a:custGeom>
                <a:avLst/>
                <a:gdLst>
                  <a:gd name="connsiteX0" fmla="*/ 7366635 w 7811452"/>
                  <a:gd name="connsiteY0" fmla="*/ 2863215 h 3305231"/>
                  <a:gd name="connsiteX1" fmla="*/ 7606665 w 7811452"/>
                  <a:gd name="connsiteY1" fmla="*/ 3050858 h 3305231"/>
                  <a:gd name="connsiteX2" fmla="*/ 313373 w 7811452"/>
                  <a:gd name="connsiteY2" fmla="*/ 3098483 h 3305231"/>
                  <a:gd name="connsiteX3" fmla="*/ 260033 w 7811452"/>
                  <a:gd name="connsiteY3" fmla="*/ 2592705 h 3305231"/>
                  <a:gd name="connsiteX4" fmla="*/ 118110 w 7811452"/>
                  <a:gd name="connsiteY4" fmla="*/ 2519363 h 3305231"/>
                  <a:gd name="connsiteX5" fmla="*/ 280035 w 7811452"/>
                  <a:gd name="connsiteY5" fmla="*/ 2226945 h 3305231"/>
                  <a:gd name="connsiteX6" fmla="*/ 50483 w 7811452"/>
                  <a:gd name="connsiteY6" fmla="*/ 2021205 h 3305231"/>
                  <a:gd name="connsiteX7" fmla="*/ 318135 w 7811452"/>
                  <a:gd name="connsiteY7" fmla="*/ 1744028 h 3305231"/>
                  <a:gd name="connsiteX8" fmla="*/ 228600 w 7811452"/>
                  <a:gd name="connsiteY8" fmla="*/ 974408 h 3305231"/>
                  <a:gd name="connsiteX9" fmla="*/ 138113 w 7811452"/>
                  <a:gd name="connsiteY9" fmla="*/ 928687 h 3305231"/>
                  <a:gd name="connsiteX10" fmla="*/ 279083 w 7811452"/>
                  <a:gd name="connsiteY10" fmla="*/ 719137 h 3305231"/>
                  <a:gd name="connsiteX11" fmla="*/ 0 w 7811452"/>
                  <a:gd name="connsiteY11" fmla="*/ 532448 h 3305231"/>
                  <a:gd name="connsiteX12" fmla="*/ 187643 w 7811452"/>
                  <a:gd name="connsiteY12" fmla="*/ 318135 h 3305231"/>
                  <a:gd name="connsiteX13" fmla="*/ 35243 w 7811452"/>
                  <a:gd name="connsiteY13" fmla="*/ 76200 h 3305231"/>
                  <a:gd name="connsiteX14" fmla="*/ 7439025 w 7811452"/>
                  <a:gd name="connsiteY14" fmla="*/ 0 h 3305231"/>
                  <a:gd name="connsiteX15" fmla="*/ 7167563 w 7811452"/>
                  <a:gd name="connsiteY15" fmla="*/ 337185 h 3305231"/>
                  <a:gd name="connsiteX16" fmla="*/ 7617143 w 7811452"/>
                  <a:gd name="connsiteY16" fmla="*/ 554355 h 3305231"/>
                  <a:gd name="connsiteX17" fmla="*/ 7167563 w 7811452"/>
                  <a:gd name="connsiteY17" fmla="*/ 630555 h 3305231"/>
                  <a:gd name="connsiteX18" fmla="*/ 7425690 w 7811452"/>
                  <a:gd name="connsiteY18" fmla="*/ 789623 h 3305231"/>
                  <a:gd name="connsiteX19" fmla="*/ 7450455 w 7811452"/>
                  <a:gd name="connsiteY19" fmla="*/ 2069783 h 3305231"/>
                  <a:gd name="connsiteX20" fmla="*/ 7610475 w 7811452"/>
                  <a:gd name="connsiteY20" fmla="*/ 2229803 h 3305231"/>
                  <a:gd name="connsiteX21" fmla="*/ 7454265 w 7811452"/>
                  <a:gd name="connsiteY21" fmla="*/ 2352675 h 3305231"/>
                  <a:gd name="connsiteX22" fmla="*/ 7811453 w 7811452"/>
                  <a:gd name="connsiteY22" fmla="*/ 2592705 h 3305231"/>
                  <a:gd name="connsiteX23" fmla="*/ 7366635 w 7811452"/>
                  <a:gd name="connsiteY23" fmla="*/ 2863215 h 3305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811452" h="3305231">
                    <a:moveTo>
                      <a:pt x="7366635" y="2863215"/>
                    </a:moveTo>
                    <a:cubicBezTo>
                      <a:pt x="7450455" y="2938463"/>
                      <a:pt x="7522845" y="2975610"/>
                      <a:pt x="7606665" y="3050858"/>
                    </a:cubicBezTo>
                    <a:cubicBezTo>
                      <a:pt x="5185410" y="3375660"/>
                      <a:pt x="2739390" y="3387090"/>
                      <a:pt x="313373" y="3098483"/>
                    </a:cubicBezTo>
                    <a:cubicBezTo>
                      <a:pt x="305753" y="2931795"/>
                      <a:pt x="303848" y="2753678"/>
                      <a:pt x="260033" y="2592705"/>
                    </a:cubicBezTo>
                    <a:cubicBezTo>
                      <a:pt x="207645" y="2566988"/>
                      <a:pt x="170498" y="2545080"/>
                      <a:pt x="118110" y="2519363"/>
                    </a:cubicBezTo>
                    <a:cubicBezTo>
                      <a:pt x="176213" y="2419350"/>
                      <a:pt x="221933" y="2326958"/>
                      <a:pt x="280035" y="2226945"/>
                    </a:cubicBezTo>
                    <a:cubicBezTo>
                      <a:pt x="210503" y="2168843"/>
                      <a:pt x="120015" y="2080260"/>
                      <a:pt x="50483" y="2021205"/>
                    </a:cubicBezTo>
                    <a:cubicBezTo>
                      <a:pt x="133350" y="1945005"/>
                      <a:pt x="235267" y="1820228"/>
                      <a:pt x="318135" y="1744028"/>
                    </a:cubicBezTo>
                    <a:cubicBezTo>
                      <a:pt x="284798" y="1479233"/>
                      <a:pt x="261938" y="1238250"/>
                      <a:pt x="228600" y="974408"/>
                    </a:cubicBezTo>
                    <a:cubicBezTo>
                      <a:pt x="198120" y="956310"/>
                      <a:pt x="169545" y="946785"/>
                      <a:pt x="138113" y="928687"/>
                    </a:cubicBezTo>
                    <a:cubicBezTo>
                      <a:pt x="185738" y="867728"/>
                      <a:pt x="230505" y="781050"/>
                      <a:pt x="279083" y="719137"/>
                    </a:cubicBezTo>
                    <a:cubicBezTo>
                      <a:pt x="187643" y="672465"/>
                      <a:pt x="91440" y="579120"/>
                      <a:pt x="0" y="532448"/>
                    </a:cubicBezTo>
                    <a:cubicBezTo>
                      <a:pt x="61913" y="471487"/>
                      <a:pt x="125730" y="379095"/>
                      <a:pt x="187643" y="318135"/>
                    </a:cubicBezTo>
                    <a:cubicBezTo>
                      <a:pt x="124778" y="243840"/>
                      <a:pt x="97155" y="150495"/>
                      <a:pt x="35243" y="76200"/>
                    </a:cubicBezTo>
                    <a:cubicBezTo>
                      <a:pt x="2501265" y="219075"/>
                      <a:pt x="4976813" y="194310"/>
                      <a:pt x="7439025" y="0"/>
                    </a:cubicBezTo>
                    <a:cubicBezTo>
                      <a:pt x="7332345" y="106680"/>
                      <a:pt x="7275195" y="230505"/>
                      <a:pt x="7167563" y="337185"/>
                    </a:cubicBezTo>
                    <a:cubicBezTo>
                      <a:pt x="7319963" y="406718"/>
                      <a:pt x="7464743" y="483870"/>
                      <a:pt x="7617143" y="554355"/>
                    </a:cubicBezTo>
                    <a:cubicBezTo>
                      <a:pt x="7472363" y="574358"/>
                      <a:pt x="7312343" y="610553"/>
                      <a:pt x="7167563" y="630555"/>
                    </a:cubicBezTo>
                    <a:cubicBezTo>
                      <a:pt x="7275195" y="665798"/>
                      <a:pt x="7318058" y="754380"/>
                      <a:pt x="7425690" y="789623"/>
                    </a:cubicBezTo>
                    <a:cubicBezTo>
                      <a:pt x="7434263" y="1207770"/>
                      <a:pt x="7441883" y="1651635"/>
                      <a:pt x="7450455" y="2069783"/>
                    </a:cubicBezTo>
                    <a:cubicBezTo>
                      <a:pt x="7506653" y="2117408"/>
                      <a:pt x="7554278" y="2182178"/>
                      <a:pt x="7610475" y="2229803"/>
                    </a:cubicBezTo>
                    <a:cubicBezTo>
                      <a:pt x="7557135" y="2277428"/>
                      <a:pt x="7508558" y="2304098"/>
                      <a:pt x="7454265" y="2352675"/>
                    </a:cubicBezTo>
                    <a:cubicBezTo>
                      <a:pt x="7556183" y="2465070"/>
                      <a:pt x="7670483" y="2536508"/>
                      <a:pt x="7811453" y="2592705"/>
                    </a:cubicBezTo>
                    <a:cubicBezTo>
                      <a:pt x="7664768" y="2667000"/>
                      <a:pt x="7512368" y="2787968"/>
                      <a:pt x="7366635" y="2863215"/>
                    </a:cubicBezTo>
                    <a:close/>
                  </a:path>
                </a:pathLst>
              </a:custGeom>
              <a:solidFill>
                <a:srgbClr val="FDF5A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
            <p:nvSpPr>
              <p:cNvPr id="9" name="Freeform: Shape 8">
                <a:extLst>
                  <a:ext uri="{FF2B5EF4-FFF2-40B4-BE49-F238E27FC236}">
                    <a16:creationId xmlns:a16="http://schemas.microsoft.com/office/drawing/2014/main" id="{79880A65-6B56-B549-4177-0C0AA6DF6059}"/>
                  </a:ext>
                </a:extLst>
              </p:cNvPr>
              <p:cNvSpPr/>
              <p:nvPr/>
            </p:nvSpPr>
            <p:spPr>
              <a:xfrm>
                <a:off x="3720258" y="2754158"/>
                <a:ext cx="7860264" cy="2795193"/>
              </a:xfrm>
              <a:custGeom>
                <a:avLst/>
                <a:gdLst>
                  <a:gd name="connsiteX0" fmla="*/ 3809281 w 7860264"/>
                  <a:gd name="connsiteY0" fmla="*/ 3350999 h 3350998"/>
                  <a:gd name="connsiteX1" fmla="*/ 333609 w 7860264"/>
                  <a:gd name="connsiteY1" fmla="*/ 3144306 h 3350998"/>
                  <a:gd name="connsiteX2" fmla="*/ 313606 w 7860264"/>
                  <a:gd name="connsiteY2" fmla="*/ 3122399 h 3350998"/>
                  <a:gd name="connsiteX3" fmla="*/ 310749 w 7860264"/>
                  <a:gd name="connsiteY3" fmla="*/ 3060486 h 3350998"/>
                  <a:gd name="connsiteX4" fmla="*/ 263124 w 7860264"/>
                  <a:gd name="connsiteY4" fmla="*/ 2631861 h 3350998"/>
                  <a:gd name="connsiteX5" fmla="*/ 201211 w 7860264"/>
                  <a:gd name="connsiteY5" fmla="*/ 2599476 h 3350998"/>
                  <a:gd name="connsiteX6" fmla="*/ 130726 w 7860264"/>
                  <a:gd name="connsiteY6" fmla="*/ 2562328 h 3350998"/>
                  <a:gd name="connsiteX7" fmla="*/ 118344 w 7860264"/>
                  <a:gd name="connsiteY7" fmla="*/ 2548041 h 3350998"/>
                  <a:gd name="connsiteX8" fmla="*/ 120249 w 7860264"/>
                  <a:gd name="connsiteY8" fmla="*/ 2529944 h 3350998"/>
                  <a:gd name="connsiteX9" fmla="*/ 201211 w 7860264"/>
                  <a:gd name="connsiteY9" fmla="*/ 2384211 h 3350998"/>
                  <a:gd name="connsiteX10" fmla="*/ 272649 w 7860264"/>
                  <a:gd name="connsiteY10" fmla="*/ 2254671 h 3350998"/>
                  <a:gd name="connsiteX11" fmla="*/ 172636 w 7860264"/>
                  <a:gd name="connsiteY11" fmla="*/ 2164184 h 3350998"/>
                  <a:gd name="connsiteX12" fmla="*/ 58336 w 7860264"/>
                  <a:gd name="connsiteY12" fmla="*/ 2061314 h 3350998"/>
                  <a:gd name="connsiteX13" fmla="*/ 49764 w 7860264"/>
                  <a:gd name="connsiteY13" fmla="*/ 2044168 h 3350998"/>
                  <a:gd name="connsiteX14" fmla="*/ 57384 w 7860264"/>
                  <a:gd name="connsiteY14" fmla="*/ 2027024 h 3350998"/>
                  <a:gd name="connsiteX15" fmla="*/ 189781 w 7860264"/>
                  <a:gd name="connsiteY15" fmla="*/ 1889864 h 3350998"/>
                  <a:gd name="connsiteX16" fmla="*/ 316464 w 7860264"/>
                  <a:gd name="connsiteY16" fmla="*/ 1757466 h 3350998"/>
                  <a:gd name="connsiteX17" fmla="*/ 273601 w 7860264"/>
                  <a:gd name="connsiteY17" fmla="*/ 1384086 h 3350998"/>
                  <a:gd name="connsiteX18" fmla="*/ 230739 w 7860264"/>
                  <a:gd name="connsiteY18" fmla="*/ 1010706 h 3350998"/>
                  <a:gd name="connsiteX19" fmla="*/ 197401 w 7860264"/>
                  <a:gd name="connsiteY19" fmla="*/ 994513 h 3350998"/>
                  <a:gd name="connsiteX20" fmla="*/ 149776 w 7860264"/>
                  <a:gd name="connsiteY20" fmla="*/ 970701 h 3350998"/>
                  <a:gd name="connsiteX21" fmla="*/ 139299 w 7860264"/>
                  <a:gd name="connsiteY21" fmla="*/ 955461 h 3350998"/>
                  <a:gd name="connsiteX22" fmla="*/ 144061 w 7860264"/>
                  <a:gd name="connsiteY22" fmla="*/ 937363 h 3350998"/>
                  <a:gd name="connsiteX23" fmla="*/ 212641 w 7860264"/>
                  <a:gd name="connsiteY23" fmla="*/ 834493 h 3350998"/>
                  <a:gd name="connsiteX24" fmla="*/ 267886 w 7860264"/>
                  <a:gd name="connsiteY24" fmla="*/ 749721 h 3350998"/>
                  <a:gd name="connsiteX25" fmla="*/ 148824 w 7860264"/>
                  <a:gd name="connsiteY25" fmla="*/ 667806 h 3350998"/>
                  <a:gd name="connsiteX26" fmla="*/ 12616 w 7860264"/>
                  <a:gd name="connsiteY26" fmla="*/ 576366 h 3350998"/>
                  <a:gd name="connsiteX27" fmla="*/ 234 w 7860264"/>
                  <a:gd name="connsiteY27" fmla="*/ 559221 h 3350998"/>
                  <a:gd name="connsiteX28" fmla="*/ 6901 w 7860264"/>
                  <a:gd name="connsiteY28" fmla="*/ 539219 h 3350998"/>
                  <a:gd name="connsiteX29" fmla="*/ 99294 w 7860264"/>
                  <a:gd name="connsiteY29" fmla="*/ 433491 h 3350998"/>
                  <a:gd name="connsiteX30" fmla="*/ 180256 w 7860264"/>
                  <a:gd name="connsiteY30" fmla="*/ 339194 h 3350998"/>
                  <a:gd name="connsiteX31" fmla="*/ 114534 w 7860264"/>
                  <a:gd name="connsiteY31" fmla="*/ 230608 h 3350998"/>
                  <a:gd name="connsiteX32" fmla="*/ 41191 w 7860264"/>
                  <a:gd name="connsiteY32" fmla="*/ 113451 h 3350998"/>
                  <a:gd name="connsiteX33" fmla="*/ 38334 w 7860264"/>
                  <a:gd name="connsiteY33" fmla="*/ 88686 h 3350998"/>
                  <a:gd name="connsiteX34" fmla="*/ 60241 w 7860264"/>
                  <a:gd name="connsiteY34" fmla="*/ 76303 h 3350998"/>
                  <a:gd name="connsiteX35" fmla="*/ 7461167 w 7860264"/>
                  <a:gd name="connsiteY35" fmla="*/ 103 h 3350998"/>
                  <a:gd name="connsiteX36" fmla="*/ 7484027 w 7860264"/>
                  <a:gd name="connsiteY36" fmla="*/ 13438 h 3350998"/>
                  <a:gd name="connsiteX37" fmla="*/ 7479264 w 7860264"/>
                  <a:gd name="connsiteY37" fmla="*/ 39156 h 3350998"/>
                  <a:gd name="connsiteX38" fmla="*/ 7345914 w 7860264"/>
                  <a:gd name="connsiteY38" fmla="*/ 204891 h 3350998"/>
                  <a:gd name="connsiteX39" fmla="*/ 7230661 w 7860264"/>
                  <a:gd name="connsiteY39" fmla="*/ 352529 h 3350998"/>
                  <a:gd name="connsiteX40" fmla="*/ 7425924 w 7860264"/>
                  <a:gd name="connsiteY40" fmla="*/ 447779 h 3350998"/>
                  <a:gd name="connsiteX41" fmla="*/ 7650714 w 7860264"/>
                  <a:gd name="connsiteY41" fmla="*/ 556363 h 3350998"/>
                  <a:gd name="connsiteX42" fmla="*/ 7664049 w 7860264"/>
                  <a:gd name="connsiteY42" fmla="*/ 581129 h 3350998"/>
                  <a:gd name="connsiteX43" fmla="*/ 7644047 w 7860264"/>
                  <a:gd name="connsiteY43" fmla="*/ 600179 h 3350998"/>
                  <a:gd name="connsiteX44" fmla="*/ 7421161 w 7860264"/>
                  <a:gd name="connsiteY44" fmla="*/ 638279 h 3350998"/>
                  <a:gd name="connsiteX45" fmla="*/ 7268761 w 7860264"/>
                  <a:gd name="connsiteY45" fmla="*/ 664949 h 3350998"/>
                  <a:gd name="connsiteX46" fmla="*/ 7335436 w 7860264"/>
                  <a:gd name="connsiteY46" fmla="*/ 714479 h 3350998"/>
                  <a:gd name="connsiteX47" fmla="*/ 7457357 w 7860264"/>
                  <a:gd name="connsiteY47" fmla="*/ 789726 h 3350998"/>
                  <a:gd name="connsiteX48" fmla="*/ 7473549 w 7860264"/>
                  <a:gd name="connsiteY48" fmla="*/ 811634 h 3350998"/>
                  <a:gd name="connsiteX49" fmla="*/ 7484979 w 7860264"/>
                  <a:gd name="connsiteY49" fmla="*/ 1433616 h 3350998"/>
                  <a:gd name="connsiteX50" fmla="*/ 7497361 w 7860264"/>
                  <a:gd name="connsiteY50" fmla="*/ 2081316 h 3350998"/>
                  <a:gd name="connsiteX51" fmla="*/ 7571657 w 7860264"/>
                  <a:gd name="connsiteY51" fmla="*/ 2156564 h 3350998"/>
                  <a:gd name="connsiteX52" fmla="*/ 7649761 w 7860264"/>
                  <a:gd name="connsiteY52" fmla="*/ 2234669 h 3350998"/>
                  <a:gd name="connsiteX53" fmla="*/ 7658334 w 7860264"/>
                  <a:gd name="connsiteY53" fmla="*/ 2251814 h 3350998"/>
                  <a:gd name="connsiteX54" fmla="*/ 7650714 w 7860264"/>
                  <a:gd name="connsiteY54" fmla="*/ 2268959 h 3350998"/>
                  <a:gd name="connsiteX55" fmla="*/ 7570704 w 7860264"/>
                  <a:gd name="connsiteY55" fmla="*/ 2331824 h 3350998"/>
                  <a:gd name="connsiteX56" fmla="*/ 7512602 w 7860264"/>
                  <a:gd name="connsiteY56" fmla="*/ 2376591 h 3350998"/>
                  <a:gd name="connsiteX57" fmla="*/ 7845977 w 7860264"/>
                  <a:gd name="connsiteY57" fmla="*/ 2593761 h 3350998"/>
                  <a:gd name="connsiteX58" fmla="*/ 7860264 w 7860264"/>
                  <a:gd name="connsiteY58" fmla="*/ 2613764 h 3350998"/>
                  <a:gd name="connsiteX59" fmla="*/ 7847882 w 7860264"/>
                  <a:gd name="connsiteY59" fmla="*/ 2635671 h 3350998"/>
                  <a:gd name="connsiteX60" fmla="*/ 7627854 w 7860264"/>
                  <a:gd name="connsiteY60" fmla="*/ 2769974 h 3350998"/>
                  <a:gd name="connsiteX61" fmla="*/ 7433544 w 7860264"/>
                  <a:gd name="connsiteY61" fmla="*/ 2890941 h 3350998"/>
                  <a:gd name="connsiteX62" fmla="*/ 7525936 w 7860264"/>
                  <a:gd name="connsiteY62" fmla="*/ 2961426 h 3350998"/>
                  <a:gd name="connsiteX63" fmla="*/ 7647857 w 7860264"/>
                  <a:gd name="connsiteY63" fmla="*/ 3056676 h 3350998"/>
                  <a:gd name="connsiteX64" fmla="*/ 7654524 w 7860264"/>
                  <a:gd name="connsiteY64" fmla="*/ 3080489 h 3350998"/>
                  <a:gd name="connsiteX65" fmla="*/ 7635474 w 7860264"/>
                  <a:gd name="connsiteY65" fmla="*/ 3096681 h 3350998"/>
                  <a:gd name="connsiteX66" fmla="*/ 3809281 w 7860264"/>
                  <a:gd name="connsiteY66" fmla="*/ 3350999 h 3350998"/>
                  <a:gd name="connsiteX67" fmla="*/ 358374 w 7860264"/>
                  <a:gd name="connsiteY67" fmla="*/ 3100491 h 3350998"/>
                  <a:gd name="connsiteX68" fmla="*/ 3809281 w 7860264"/>
                  <a:gd name="connsiteY68" fmla="*/ 3304326 h 3350998"/>
                  <a:gd name="connsiteX69" fmla="*/ 7575467 w 7860264"/>
                  <a:gd name="connsiteY69" fmla="*/ 3057628 h 3350998"/>
                  <a:gd name="connsiteX70" fmla="*/ 7496409 w 7860264"/>
                  <a:gd name="connsiteY70" fmla="*/ 2998574 h 3350998"/>
                  <a:gd name="connsiteX71" fmla="*/ 7374489 w 7860264"/>
                  <a:gd name="connsiteY71" fmla="*/ 2903324 h 3350998"/>
                  <a:gd name="connsiteX72" fmla="*/ 7366869 w 7860264"/>
                  <a:gd name="connsiteY72" fmla="*/ 2883321 h 3350998"/>
                  <a:gd name="connsiteX73" fmla="*/ 7379252 w 7860264"/>
                  <a:gd name="connsiteY73" fmla="*/ 2866176 h 3350998"/>
                  <a:gd name="connsiteX74" fmla="*/ 7599279 w 7860264"/>
                  <a:gd name="connsiteY74" fmla="*/ 2731874 h 3350998"/>
                  <a:gd name="connsiteX75" fmla="*/ 7780254 w 7860264"/>
                  <a:gd name="connsiteY75" fmla="*/ 2618526 h 3350998"/>
                  <a:gd name="connsiteX76" fmla="*/ 7458309 w 7860264"/>
                  <a:gd name="connsiteY76" fmla="*/ 2390878 h 3350998"/>
                  <a:gd name="connsiteX77" fmla="*/ 7452594 w 7860264"/>
                  <a:gd name="connsiteY77" fmla="*/ 2373734 h 3350998"/>
                  <a:gd name="connsiteX78" fmla="*/ 7460214 w 7860264"/>
                  <a:gd name="connsiteY78" fmla="*/ 2357541 h 3350998"/>
                  <a:gd name="connsiteX79" fmla="*/ 7540224 w 7860264"/>
                  <a:gd name="connsiteY79" fmla="*/ 2294676 h 3350998"/>
                  <a:gd name="connsiteX80" fmla="*/ 7596422 w 7860264"/>
                  <a:gd name="connsiteY80" fmla="*/ 2251814 h 3350998"/>
                  <a:gd name="connsiteX81" fmla="*/ 7534509 w 7860264"/>
                  <a:gd name="connsiteY81" fmla="*/ 2187996 h 3350998"/>
                  <a:gd name="connsiteX82" fmla="*/ 7456404 w 7860264"/>
                  <a:gd name="connsiteY82" fmla="*/ 2109891 h 3350998"/>
                  <a:gd name="connsiteX83" fmla="*/ 7448784 w 7860264"/>
                  <a:gd name="connsiteY83" fmla="*/ 2092746 h 3350998"/>
                  <a:gd name="connsiteX84" fmla="*/ 7436402 w 7860264"/>
                  <a:gd name="connsiteY84" fmla="*/ 1434568 h 3350998"/>
                  <a:gd name="connsiteX85" fmla="*/ 7424972 w 7860264"/>
                  <a:gd name="connsiteY85" fmla="*/ 828779 h 3350998"/>
                  <a:gd name="connsiteX86" fmla="*/ 7304004 w 7860264"/>
                  <a:gd name="connsiteY86" fmla="*/ 750674 h 3350998"/>
                  <a:gd name="connsiteX87" fmla="*/ 7182084 w 7860264"/>
                  <a:gd name="connsiteY87" fmla="*/ 675426 h 3350998"/>
                  <a:gd name="connsiteX88" fmla="*/ 7165892 w 7860264"/>
                  <a:gd name="connsiteY88" fmla="*/ 651613 h 3350998"/>
                  <a:gd name="connsiteX89" fmla="*/ 7185894 w 7860264"/>
                  <a:gd name="connsiteY89" fmla="*/ 630659 h 3350998"/>
                  <a:gd name="connsiteX90" fmla="*/ 7409732 w 7860264"/>
                  <a:gd name="connsiteY90" fmla="*/ 592559 h 3350998"/>
                  <a:gd name="connsiteX91" fmla="*/ 7559274 w 7860264"/>
                  <a:gd name="connsiteY91" fmla="*/ 565888 h 3350998"/>
                  <a:gd name="connsiteX92" fmla="*/ 7402111 w 7860264"/>
                  <a:gd name="connsiteY92" fmla="*/ 489688 h 3350998"/>
                  <a:gd name="connsiteX93" fmla="*/ 7178274 w 7860264"/>
                  <a:gd name="connsiteY93" fmla="*/ 382056 h 3350998"/>
                  <a:gd name="connsiteX94" fmla="*/ 7164939 w 7860264"/>
                  <a:gd name="connsiteY94" fmla="*/ 364911 h 3350998"/>
                  <a:gd name="connsiteX95" fmla="*/ 7171607 w 7860264"/>
                  <a:gd name="connsiteY95" fmla="*/ 344909 h 3350998"/>
                  <a:gd name="connsiteX96" fmla="*/ 7304957 w 7860264"/>
                  <a:gd name="connsiteY96" fmla="*/ 179173 h 3350998"/>
                  <a:gd name="connsiteX97" fmla="*/ 7402111 w 7860264"/>
                  <a:gd name="connsiteY97" fmla="*/ 51539 h 3350998"/>
                  <a:gd name="connsiteX98" fmla="*/ 104056 w 7860264"/>
                  <a:gd name="connsiteY98" fmla="*/ 123928 h 3350998"/>
                  <a:gd name="connsiteX99" fmla="*/ 152634 w 7860264"/>
                  <a:gd name="connsiteY99" fmla="*/ 207748 h 3350998"/>
                  <a:gd name="connsiteX100" fmla="*/ 225976 w 7860264"/>
                  <a:gd name="connsiteY100" fmla="*/ 324906 h 3350998"/>
                  <a:gd name="connsiteX101" fmla="*/ 224071 w 7860264"/>
                  <a:gd name="connsiteY101" fmla="*/ 356338 h 3350998"/>
                  <a:gd name="connsiteX102" fmla="*/ 131679 w 7860264"/>
                  <a:gd name="connsiteY102" fmla="*/ 462066 h 3350998"/>
                  <a:gd name="connsiteX103" fmla="*/ 57384 w 7860264"/>
                  <a:gd name="connsiteY103" fmla="*/ 548744 h 3350998"/>
                  <a:gd name="connsiteX104" fmla="*/ 173589 w 7860264"/>
                  <a:gd name="connsiteY104" fmla="*/ 629706 h 3350998"/>
                  <a:gd name="connsiteX105" fmla="*/ 309796 w 7860264"/>
                  <a:gd name="connsiteY105" fmla="*/ 721146 h 3350998"/>
                  <a:gd name="connsiteX106" fmla="*/ 322179 w 7860264"/>
                  <a:gd name="connsiteY106" fmla="*/ 736386 h 3350998"/>
                  <a:gd name="connsiteX107" fmla="*/ 317416 w 7860264"/>
                  <a:gd name="connsiteY107" fmla="*/ 755436 h 3350998"/>
                  <a:gd name="connsiteX108" fmla="*/ 248836 w 7860264"/>
                  <a:gd name="connsiteY108" fmla="*/ 858306 h 3350998"/>
                  <a:gd name="connsiteX109" fmla="*/ 193591 w 7860264"/>
                  <a:gd name="connsiteY109" fmla="*/ 943079 h 3350998"/>
                  <a:gd name="connsiteX110" fmla="*/ 213594 w 7860264"/>
                  <a:gd name="connsiteY110" fmla="*/ 952604 h 3350998"/>
                  <a:gd name="connsiteX111" fmla="*/ 261219 w 7860264"/>
                  <a:gd name="connsiteY111" fmla="*/ 976416 h 3350998"/>
                  <a:gd name="connsiteX112" fmla="*/ 272649 w 7860264"/>
                  <a:gd name="connsiteY112" fmla="*/ 993561 h 3350998"/>
                  <a:gd name="connsiteX113" fmla="*/ 317416 w 7860264"/>
                  <a:gd name="connsiteY113" fmla="*/ 1378371 h 3350998"/>
                  <a:gd name="connsiteX114" fmla="*/ 362184 w 7860264"/>
                  <a:gd name="connsiteY114" fmla="*/ 1763181 h 3350998"/>
                  <a:gd name="connsiteX115" fmla="*/ 354564 w 7860264"/>
                  <a:gd name="connsiteY115" fmla="*/ 1783184 h 3350998"/>
                  <a:gd name="connsiteX116" fmla="*/ 222166 w 7860264"/>
                  <a:gd name="connsiteY116" fmla="*/ 1920343 h 3350998"/>
                  <a:gd name="connsiteX117" fmla="*/ 105961 w 7860264"/>
                  <a:gd name="connsiteY117" fmla="*/ 2042264 h 3350998"/>
                  <a:gd name="connsiteX118" fmla="*/ 202164 w 7860264"/>
                  <a:gd name="connsiteY118" fmla="*/ 2128941 h 3350998"/>
                  <a:gd name="connsiteX119" fmla="*/ 315511 w 7860264"/>
                  <a:gd name="connsiteY119" fmla="*/ 2230859 h 3350998"/>
                  <a:gd name="connsiteX120" fmla="*/ 320274 w 7860264"/>
                  <a:gd name="connsiteY120" fmla="*/ 2260386 h 3350998"/>
                  <a:gd name="connsiteX121" fmla="*/ 240264 w 7860264"/>
                  <a:gd name="connsiteY121" fmla="*/ 2405166 h 3350998"/>
                  <a:gd name="connsiteX122" fmla="*/ 170731 w 7860264"/>
                  <a:gd name="connsiteY122" fmla="*/ 2530896 h 3350998"/>
                  <a:gd name="connsiteX123" fmla="*/ 221214 w 7860264"/>
                  <a:gd name="connsiteY123" fmla="*/ 2557566 h 3350998"/>
                  <a:gd name="connsiteX124" fmla="*/ 291699 w 7860264"/>
                  <a:gd name="connsiteY124" fmla="*/ 2593761 h 3350998"/>
                  <a:gd name="connsiteX125" fmla="*/ 304081 w 7860264"/>
                  <a:gd name="connsiteY125" fmla="*/ 2608049 h 3350998"/>
                  <a:gd name="connsiteX126" fmla="*/ 356469 w 7860264"/>
                  <a:gd name="connsiteY126" fmla="*/ 3056676 h 3350998"/>
                  <a:gd name="connsiteX127" fmla="*/ 358374 w 7860264"/>
                  <a:gd name="connsiteY127" fmla="*/ 3100491 h 3350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7860264" h="3350998">
                    <a:moveTo>
                      <a:pt x="3809281" y="3350999"/>
                    </a:moveTo>
                    <a:cubicBezTo>
                      <a:pt x="2651994" y="3350999"/>
                      <a:pt x="1491849" y="3282419"/>
                      <a:pt x="333609" y="3144306"/>
                    </a:cubicBezTo>
                    <a:cubicBezTo>
                      <a:pt x="322179" y="3143353"/>
                      <a:pt x="313606" y="3133828"/>
                      <a:pt x="313606" y="3122399"/>
                    </a:cubicBezTo>
                    <a:cubicBezTo>
                      <a:pt x="312654" y="3101444"/>
                      <a:pt x="311701" y="3081441"/>
                      <a:pt x="310749" y="3060486"/>
                    </a:cubicBezTo>
                    <a:cubicBezTo>
                      <a:pt x="305034" y="2916659"/>
                      <a:pt x="299319" y="2767116"/>
                      <a:pt x="263124" y="2631861"/>
                    </a:cubicBezTo>
                    <a:cubicBezTo>
                      <a:pt x="240264" y="2620431"/>
                      <a:pt x="220261" y="2609953"/>
                      <a:pt x="201211" y="2599476"/>
                    </a:cubicBezTo>
                    <a:cubicBezTo>
                      <a:pt x="179304" y="2588046"/>
                      <a:pt x="156444" y="2575664"/>
                      <a:pt x="130726" y="2562328"/>
                    </a:cubicBezTo>
                    <a:cubicBezTo>
                      <a:pt x="125011" y="2559471"/>
                      <a:pt x="120249" y="2554709"/>
                      <a:pt x="118344" y="2548041"/>
                    </a:cubicBezTo>
                    <a:cubicBezTo>
                      <a:pt x="116439" y="2542326"/>
                      <a:pt x="117391" y="2535659"/>
                      <a:pt x="120249" y="2529944"/>
                    </a:cubicBezTo>
                    <a:cubicBezTo>
                      <a:pt x="148824" y="2480414"/>
                      <a:pt x="175494" y="2430884"/>
                      <a:pt x="201211" y="2384211"/>
                    </a:cubicBezTo>
                    <a:cubicBezTo>
                      <a:pt x="224071" y="2342301"/>
                      <a:pt x="246931" y="2298486"/>
                      <a:pt x="272649" y="2254671"/>
                    </a:cubicBezTo>
                    <a:cubicBezTo>
                      <a:pt x="241216" y="2228001"/>
                      <a:pt x="205974" y="2195616"/>
                      <a:pt x="172636" y="2164184"/>
                    </a:cubicBezTo>
                    <a:cubicBezTo>
                      <a:pt x="133584" y="2127989"/>
                      <a:pt x="92626" y="2090841"/>
                      <a:pt x="58336" y="2061314"/>
                    </a:cubicBezTo>
                    <a:cubicBezTo>
                      <a:pt x="53574" y="2057503"/>
                      <a:pt x="49764" y="2050836"/>
                      <a:pt x="49764" y="2044168"/>
                    </a:cubicBezTo>
                    <a:cubicBezTo>
                      <a:pt x="49764" y="2037501"/>
                      <a:pt x="52621" y="2030834"/>
                      <a:pt x="57384" y="2027024"/>
                    </a:cubicBezTo>
                    <a:cubicBezTo>
                      <a:pt x="98341" y="1989876"/>
                      <a:pt x="145014" y="1938441"/>
                      <a:pt x="189781" y="1889864"/>
                    </a:cubicBezTo>
                    <a:cubicBezTo>
                      <a:pt x="232644" y="1843191"/>
                      <a:pt x="276459" y="1795566"/>
                      <a:pt x="316464" y="1757466"/>
                    </a:cubicBezTo>
                    <a:cubicBezTo>
                      <a:pt x="300271" y="1628879"/>
                      <a:pt x="286936" y="1504101"/>
                      <a:pt x="273601" y="1384086"/>
                    </a:cubicBezTo>
                    <a:cubicBezTo>
                      <a:pt x="260266" y="1263118"/>
                      <a:pt x="245979" y="1139293"/>
                      <a:pt x="230739" y="1010706"/>
                    </a:cubicBezTo>
                    <a:cubicBezTo>
                      <a:pt x="219309" y="1004991"/>
                      <a:pt x="208831" y="999276"/>
                      <a:pt x="197401" y="994513"/>
                    </a:cubicBezTo>
                    <a:cubicBezTo>
                      <a:pt x="182161" y="987846"/>
                      <a:pt x="166921" y="980226"/>
                      <a:pt x="149776" y="970701"/>
                    </a:cubicBezTo>
                    <a:cubicBezTo>
                      <a:pt x="144061" y="966891"/>
                      <a:pt x="140251" y="961176"/>
                      <a:pt x="139299" y="955461"/>
                    </a:cubicBezTo>
                    <a:cubicBezTo>
                      <a:pt x="138346" y="948793"/>
                      <a:pt x="139299" y="942126"/>
                      <a:pt x="144061" y="937363"/>
                    </a:cubicBezTo>
                    <a:cubicBezTo>
                      <a:pt x="166921" y="907836"/>
                      <a:pt x="190734" y="870688"/>
                      <a:pt x="212641" y="834493"/>
                    </a:cubicBezTo>
                    <a:cubicBezTo>
                      <a:pt x="230739" y="805918"/>
                      <a:pt x="248836" y="776391"/>
                      <a:pt x="267886" y="749721"/>
                    </a:cubicBezTo>
                    <a:cubicBezTo>
                      <a:pt x="227881" y="726861"/>
                      <a:pt x="187876" y="696381"/>
                      <a:pt x="148824" y="667806"/>
                    </a:cubicBezTo>
                    <a:cubicBezTo>
                      <a:pt x="103104" y="633516"/>
                      <a:pt x="56431" y="599226"/>
                      <a:pt x="12616" y="576366"/>
                    </a:cubicBezTo>
                    <a:cubicBezTo>
                      <a:pt x="5949" y="572556"/>
                      <a:pt x="1186" y="566841"/>
                      <a:pt x="234" y="559221"/>
                    </a:cubicBezTo>
                    <a:cubicBezTo>
                      <a:pt x="-719" y="551601"/>
                      <a:pt x="1186" y="544934"/>
                      <a:pt x="6901" y="539219"/>
                    </a:cubicBezTo>
                    <a:cubicBezTo>
                      <a:pt x="37381" y="509691"/>
                      <a:pt x="68814" y="470638"/>
                      <a:pt x="99294" y="433491"/>
                    </a:cubicBezTo>
                    <a:cubicBezTo>
                      <a:pt x="125964" y="401106"/>
                      <a:pt x="152634" y="367769"/>
                      <a:pt x="180256" y="339194"/>
                    </a:cubicBezTo>
                    <a:cubicBezTo>
                      <a:pt x="153586" y="303951"/>
                      <a:pt x="133584" y="266804"/>
                      <a:pt x="114534" y="230608"/>
                    </a:cubicBezTo>
                    <a:cubicBezTo>
                      <a:pt x="91674" y="188698"/>
                      <a:pt x="70719" y="148694"/>
                      <a:pt x="41191" y="113451"/>
                    </a:cubicBezTo>
                    <a:cubicBezTo>
                      <a:pt x="35476" y="106783"/>
                      <a:pt x="34524" y="96306"/>
                      <a:pt x="38334" y="88686"/>
                    </a:cubicBezTo>
                    <a:cubicBezTo>
                      <a:pt x="42144" y="80114"/>
                      <a:pt x="51669" y="75351"/>
                      <a:pt x="60241" y="76303"/>
                    </a:cubicBezTo>
                    <a:cubicBezTo>
                      <a:pt x="2517691" y="219179"/>
                      <a:pt x="5007527" y="193461"/>
                      <a:pt x="7461167" y="103"/>
                    </a:cubicBezTo>
                    <a:cubicBezTo>
                      <a:pt x="7470692" y="-849"/>
                      <a:pt x="7480217" y="4866"/>
                      <a:pt x="7484027" y="13438"/>
                    </a:cubicBezTo>
                    <a:cubicBezTo>
                      <a:pt x="7487836" y="22011"/>
                      <a:pt x="7485932" y="32488"/>
                      <a:pt x="7479264" y="39156"/>
                    </a:cubicBezTo>
                    <a:cubicBezTo>
                      <a:pt x="7426877" y="91544"/>
                      <a:pt x="7385919" y="148694"/>
                      <a:pt x="7345914" y="204891"/>
                    </a:cubicBezTo>
                    <a:cubicBezTo>
                      <a:pt x="7310672" y="254421"/>
                      <a:pt x="7274477" y="304904"/>
                      <a:pt x="7230661" y="352529"/>
                    </a:cubicBezTo>
                    <a:cubicBezTo>
                      <a:pt x="7297336" y="383961"/>
                      <a:pt x="7362107" y="416346"/>
                      <a:pt x="7425924" y="447779"/>
                    </a:cubicBezTo>
                    <a:cubicBezTo>
                      <a:pt x="7499267" y="483973"/>
                      <a:pt x="7574514" y="521121"/>
                      <a:pt x="7650714" y="556363"/>
                    </a:cubicBezTo>
                    <a:cubicBezTo>
                      <a:pt x="7660239" y="560174"/>
                      <a:pt x="7665002" y="570651"/>
                      <a:pt x="7664049" y="581129"/>
                    </a:cubicBezTo>
                    <a:cubicBezTo>
                      <a:pt x="7662144" y="591606"/>
                      <a:pt x="7654524" y="599226"/>
                      <a:pt x="7644047" y="600179"/>
                    </a:cubicBezTo>
                    <a:cubicBezTo>
                      <a:pt x="7572609" y="609704"/>
                      <a:pt x="7495457" y="623991"/>
                      <a:pt x="7421161" y="638279"/>
                    </a:cubicBezTo>
                    <a:cubicBezTo>
                      <a:pt x="7370679" y="647804"/>
                      <a:pt x="7319244" y="657329"/>
                      <a:pt x="7268761" y="664949"/>
                    </a:cubicBezTo>
                    <a:cubicBezTo>
                      <a:pt x="7293527" y="680188"/>
                      <a:pt x="7314482" y="698286"/>
                      <a:pt x="7335436" y="714479"/>
                    </a:cubicBezTo>
                    <a:cubicBezTo>
                      <a:pt x="7372584" y="744959"/>
                      <a:pt x="7407827" y="773534"/>
                      <a:pt x="7457357" y="789726"/>
                    </a:cubicBezTo>
                    <a:cubicBezTo>
                      <a:pt x="7466882" y="792584"/>
                      <a:pt x="7472597" y="801156"/>
                      <a:pt x="7473549" y="811634"/>
                    </a:cubicBezTo>
                    <a:cubicBezTo>
                      <a:pt x="7477359" y="1015468"/>
                      <a:pt x="7481169" y="1224066"/>
                      <a:pt x="7484979" y="1433616"/>
                    </a:cubicBezTo>
                    <a:cubicBezTo>
                      <a:pt x="7488789" y="1647929"/>
                      <a:pt x="7492599" y="1869861"/>
                      <a:pt x="7497361" y="2081316"/>
                    </a:cubicBezTo>
                    <a:cubicBezTo>
                      <a:pt x="7523079" y="2104176"/>
                      <a:pt x="7547844" y="2130846"/>
                      <a:pt x="7571657" y="2156564"/>
                    </a:cubicBezTo>
                    <a:cubicBezTo>
                      <a:pt x="7596422" y="2184186"/>
                      <a:pt x="7623092" y="2211809"/>
                      <a:pt x="7649761" y="2234669"/>
                    </a:cubicBezTo>
                    <a:cubicBezTo>
                      <a:pt x="7654524" y="2239431"/>
                      <a:pt x="7657382" y="2245146"/>
                      <a:pt x="7658334" y="2251814"/>
                    </a:cubicBezTo>
                    <a:cubicBezTo>
                      <a:pt x="7658334" y="2258481"/>
                      <a:pt x="7655477" y="2265149"/>
                      <a:pt x="7650714" y="2268959"/>
                    </a:cubicBezTo>
                    <a:cubicBezTo>
                      <a:pt x="7623092" y="2293724"/>
                      <a:pt x="7596422" y="2312774"/>
                      <a:pt x="7570704" y="2331824"/>
                    </a:cubicBezTo>
                    <a:cubicBezTo>
                      <a:pt x="7550702" y="2346111"/>
                      <a:pt x="7531652" y="2360399"/>
                      <a:pt x="7512602" y="2376591"/>
                    </a:cubicBezTo>
                    <a:cubicBezTo>
                      <a:pt x="7601184" y="2468984"/>
                      <a:pt x="7705007" y="2536611"/>
                      <a:pt x="7845977" y="2593761"/>
                    </a:cubicBezTo>
                    <a:cubicBezTo>
                      <a:pt x="7854549" y="2597571"/>
                      <a:pt x="7860264" y="2605191"/>
                      <a:pt x="7860264" y="2613764"/>
                    </a:cubicBezTo>
                    <a:cubicBezTo>
                      <a:pt x="7860264" y="2622336"/>
                      <a:pt x="7855502" y="2630909"/>
                      <a:pt x="7847882" y="2635671"/>
                    </a:cubicBezTo>
                    <a:cubicBezTo>
                      <a:pt x="7776444" y="2672819"/>
                      <a:pt x="7701197" y="2722349"/>
                      <a:pt x="7627854" y="2769974"/>
                    </a:cubicBezTo>
                    <a:cubicBezTo>
                      <a:pt x="7564036" y="2811884"/>
                      <a:pt x="7498314" y="2855699"/>
                      <a:pt x="7433544" y="2890941"/>
                    </a:cubicBezTo>
                    <a:cubicBezTo>
                      <a:pt x="7465929" y="2917611"/>
                      <a:pt x="7496409" y="2939519"/>
                      <a:pt x="7525936" y="2961426"/>
                    </a:cubicBezTo>
                    <a:cubicBezTo>
                      <a:pt x="7564989" y="2989049"/>
                      <a:pt x="7604994" y="3018576"/>
                      <a:pt x="7647857" y="3056676"/>
                    </a:cubicBezTo>
                    <a:cubicBezTo>
                      <a:pt x="7654524" y="3062391"/>
                      <a:pt x="7657382" y="3071916"/>
                      <a:pt x="7654524" y="3080489"/>
                    </a:cubicBezTo>
                    <a:cubicBezTo>
                      <a:pt x="7651667" y="3089061"/>
                      <a:pt x="7644047" y="3095728"/>
                      <a:pt x="7635474" y="3096681"/>
                    </a:cubicBezTo>
                    <a:cubicBezTo>
                      <a:pt x="6369602" y="3266226"/>
                      <a:pt x="5091347" y="3350999"/>
                      <a:pt x="3809281" y="3350999"/>
                    </a:cubicBezTo>
                    <a:close/>
                    <a:moveTo>
                      <a:pt x="358374" y="3100491"/>
                    </a:moveTo>
                    <a:cubicBezTo>
                      <a:pt x="1508041" y="3236699"/>
                      <a:pt x="2660566" y="3304326"/>
                      <a:pt x="3809281" y="3304326"/>
                    </a:cubicBezTo>
                    <a:cubicBezTo>
                      <a:pt x="5073249" y="3304326"/>
                      <a:pt x="6330549" y="3222411"/>
                      <a:pt x="7575467" y="3057628"/>
                    </a:cubicBezTo>
                    <a:cubicBezTo>
                      <a:pt x="7548797" y="3036674"/>
                      <a:pt x="7523079" y="3017624"/>
                      <a:pt x="7496409" y="2998574"/>
                    </a:cubicBezTo>
                    <a:cubicBezTo>
                      <a:pt x="7457357" y="2970951"/>
                      <a:pt x="7417352" y="2941424"/>
                      <a:pt x="7374489" y="2903324"/>
                    </a:cubicBezTo>
                    <a:cubicBezTo>
                      <a:pt x="7368774" y="2898561"/>
                      <a:pt x="7365917" y="2890941"/>
                      <a:pt x="7366869" y="2883321"/>
                    </a:cubicBezTo>
                    <a:cubicBezTo>
                      <a:pt x="7367822" y="2875701"/>
                      <a:pt x="7372584" y="2869034"/>
                      <a:pt x="7379252" y="2866176"/>
                    </a:cubicBezTo>
                    <a:cubicBezTo>
                      <a:pt x="7451642" y="2829028"/>
                      <a:pt x="7526889" y="2779499"/>
                      <a:pt x="7599279" y="2731874"/>
                    </a:cubicBezTo>
                    <a:cubicBezTo>
                      <a:pt x="7659286" y="2692821"/>
                      <a:pt x="7720247" y="2652816"/>
                      <a:pt x="7780254" y="2618526"/>
                    </a:cubicBezTo>
                    <a:cubicBezTo>
                      <a:pt x="7646904" y="2559471"/>
                      <a:pt x="7545939" y="2488034"/>
                      <a:pt x="7458309" y="2390878"/>
                    </a:cubicBezTo>
                    <a:cubicBezTo>
                      <a:pt x="7454499" y="2386116"/>
                      <a:pt x="7451642" y="2380401"/>
                      <a:pt x="7452594" y="2373734"/>
                    </a:cubicBezTo>
                    <a:cubicBezTo>
                      <a:pt x="7452594" y="2368019"/>
                      <a:pt x="7455452" y="2362303"/>
                      <a:pt x="7460214" y="2357541"/>
                    </a:cubicBezTo>
                    <a:cubicBezTo>
                      <a:pt x="7487836" y="2332776"/>
                      <a:pt x="7514507" y="2313726"/>
                      <a:pt x="7540224" y="2294676"/>
                    </a:cubicBezTo>
                    <a:cubicBezTo>
                      <a:pt x="7559274" y="2280389"/>
                      <a:pt x="7577372" y="2267053"/>
                      <a:pt x="7596422" y="2251814"/>
                    </a:cubicBezTo>
                    <a:cubicBezTo>
                      <a:pt x="7574514" y="2231811"/>
                      <a:pt x="7554511" y="2208951"/>
                      <a:pt x="7534509" y="2187996"/>
                    </a:cubicBezTo>
                    <a:cubicBezTo>
                      <a:pt x="7509744" y="2161326"/>
                      <a:pt x="7483074" y="2132751"/>
                      <a:pt x="7456404" y="2109891"/>
                    </a:cubicBezTo>
                    <a:cubicBezTo>
                      <a:pt x="7451642" y="2106081"/>
                      <a:pt x="7448784" y="2099414"/>
                      <a:pt x="7448784" y="2092746"/>
                    </a:cubicBezTo>
                    <a:cubicBezTo>
                      <a:pt x="7444022" y="1877481"/>
                      <a:pt x="7440211" y="1652691"/>
                      <a:pt x="7436402" y="1434568"/>
                    </a:cubicBezTo>
                    <a:cubicBezTo>
                      <a:pt x="7432592" y="1230734"/>
                      <a:pt x="7428782" y="1026899"/>
                      <a:pt x="7424972" y="828779"/>
                    </a:cubicBezTo>
                    <a:cubicBezTo>
                      <a:pt x="7375442" y="808776"/>
                      <a:pt x="7339247" y="779249"/>
                      <a:pt x="7304004" y="750674"/>
                    </a:cubicBezTo>
                    <a:cubicBezTo>
                      <a:pt x="7266857" y="720194"/>
                      <a:pt x="7231614" y="691619"/>
                      <a:pt x="7182084" y="675426"/>
                    </a:cubicBezTo>
                    <a:cubicBezTo>
                      <a:pt x="7171607" y="671616"/>
                      <a:pt x="7164939" y="662091"/>
                      <a:pt x="7165892" y="651613"/>
                    </a:cubicBezTo>
                    <a:cubicBezTo>
                      <a:pt x="7166844" y="641136"/>
                      <a:pt x="7175417" y="632563"/>
                      <a:pt x="7185894" y="630659"/>
                    </a:cubicBezTo>
                    <a:cubicBezTo>
                      <a:pt x="7258284" y="621134"/>
                      <a:pt x="7335436" y="606846"/>
                      <a:pt x="7409732" y="592559"/>
                    </a:cubicBezTo>
                    <a:cubicBezTo>
                      <a:pt x="7459261" y="583034"/>
                      <a:pt x="7509744" y="574461"/>
                      <a:pt x="7559274" y="565888"/>
                    </a:cubicBezTo>
                    <a:cubicBezTo>
                      <a:pt x="7505934" y="540171"/>
                      <a:pt x="7453547" y="514454"/>
                      <a:pt x="7402111" y="489688"/>
                    </a:cubicBezTo>
                    <a:cubicBezTo>
                      <a:pt x="7329722" y="453494"/>
                      <a:pt x="7254474" y="416346"/>
                      <a:pt x="7178274" y="382056"/>
                    </a:cubicBezTo>
                    <a:cubicBezTo>
                      <a:pt x="7171607" y="379198"/>
                      <a:pt x="7166844" y="372531"/>
                      <a:pt x="7164939" y="364911"/>
                    </a:cubicBezTo>
                    <a:cubicBezTo>
                      <a:pt x="7163986" y="357291"/>
                      <a:pt x="7165892" y="349671"/>
                      <a:pt x="7171607" y="344909"/>
                    </a:cubicBezTo>
                    <a:cubicBezTo>
                      <a:pt x="7223994" y="292521"/>
                      <a:pt x="7264952" y="235371"/>
                      <a:pt x="7304957" y="179173"/>
                    </a:cubicBezTo>
                    <a:cubicBezTo>
                      <a:pt x="7335436" y="136311"/>
                      <a:pt x="7365917" y="93448"/>
                      <a:pt x="7402111" y="51539"/>
                    </a:cubicBezTo>
                    <a:cubicBezTo>
                      <a:pt x="4982761" y="237276"/>
                      <a:pt x="2527216" y="262041"/>
                      <a:pt x="104056" y="123928"/>
                    </a:cubicBezTo>
                    <a:cubicBezTo>
                      <a:pt x="122154" y="151551"/>
                      <a:pt x="137394" y="180126"/>
                      <a:pt x="152634" y="207748"/>
                    </a:cubicBezTo>
                    <a:cubicBezTo>
                      <a:pt x="175494" y="249658"/>
                      <a:pt x="196449" y="289663"/>
                      <a:pt x="225976" y="324906"/>
                    </a:cubicBezTo>
                    <a:cubicBezTo>
                      <a:pt x="233596" y="334431"/>
                      <a:pt x="232644" y="347766"/>
                      <a:pt x="224071" y="356338"/>
                    </a:cubicBezTo>
                    <a:cubicBezTo>
                      <a:pt x="193591" y="385866"/>
                      <a:pt x="162159" y="424919"/>
                      <a:pt x="131679" y="462066"/>
                    </a:cubicBezTo>
                    <a:cubicBezTo>
                      <a:pt x="107866" y="491594"/>
                      <a:pt x="82149" y="522073"/>
                      <a:pt x="57384" y="548744"/>
                    </a:cubicBezTo>
                    <a:cubicBezTo>
                      <a:pt x="96436" y="571604"/>
                      <a:pt x="135489" y="601131"/>
                      <a:pt x="173589" y="629706"/>
                    </a:cubicBezTo>
                    <a:cubicBezTo>
                      <a:pt x="219309" y="663044"/>
                      <a:pt x="265981" y="698286"/>
                      <a:pt x="309796" y="721146"/>
                    </a:cubicBezTo>
                    <a:cubicBezTo>
                      <a:pt x="315511" y="724004"/>
                      <a:pt x="320274" y="729719"/>
                      <a:pt x="322179" y="736386"/>
                    </a:cubicBezTo>
                    <a:cubicBezTo>
                      <a:pt x="324084" y="743054"/>
                      <a:pt x="322179" y="749721"/>
                      <a:pt x="317416" y="755436"/>
                    </a:cubicBezTo>
                    <a:cubicBezTo>
                      <a:pt x="294556" y="784963"/>
                      <a:pt x="270744" y="822111"/>
                      <a:pt x="248836" y="858306"/>
                    </a:cubicBezTo>
                    <a:cubicBezTo>
                      <a:pt x="230739" y="886881"/>
                      <a:pt x="212641" y="916409"/>
                      <a:pt x="193591" y="943079"/>
                    </a:cubicBezTo>
                    <a:cubicBezTo>
                      <a:pt x="200259" y="945936"/>
                      <a:pt x="206926" y="949746"/>
                      <a:pt x="213594" y="952604"/>
                    </a:cubicBezTo>
                    <a:cubicBezTo>
                      <a:pt x="228834" y="959271"/>
                      <a:pt x="245026" y="966891"/>
                      <a:pt x="261219" y="976416"/>
                    </a:cubicBezTo>
                    <a:cubicBezTo>
                      <a:pt x="266934" y="980226"/>
                      <a:pt x="271696" y="985941"/>
                      <a:pt x="272649" y="993561"/>
                    </a:cubicBezTo>
                    <a:cubicBezTo>
                      <a:pt x="288841" y="1125959"/>
                      <a:pt x="303129" y="1254546"/>
                      <a:pt x="317416" y="1378371"/>
                    </a:cubicBezTo>
                    <a:cubicBezTo>
                      <a:pt x="331704" y="1502196"/>
                      <a:pt x="345991" y="1630784"/>
                      <a:pt x="362184" y="1763181"/>
                    </a:cubicBezTo>
                    <a:cubicBezTo>
                      <a:pt x="363136" y="1770801"/>
                      <a:pt x="360279" y="1778421"/>
                      <a:pt x="354564" y="1783184"/>
                    </a:cubicBezTo>
                    <a:cubicBezTo>
                      <a:pt x="313606" y="1820331"/>
                      <a:pt x="266934" y="1871766"/>
                      <a:pt x="222166" y="1920343"/>
                    </a:cubicBezTo>
                    <a:cubicBezTo>
                      <a:pt x="183114" y="1963206"/>
                      <a:pt x="143109" y="2007021"/>
                      <a:pt x="105961" y="2042264"/>
                    </a:cubicBezTo>
                    <a:cubicBezTo>
                      <a:pt x="136441" y="2068934"/>
                      <a:pt x="169779" y="2099414"/>
                      <a:pt x="202164" y="2128941"/>
                    </a:cubicBezTo>
                    <a:cubicBezTo>
                      <a:pt x="241216" y="2165136"/>
                      <a:pt x="281221" y="2201331"/>
                      <a:pt x="315511" y="2230859"/>
                    </a:cubicBezTo>
                    <a:cubicBezTo>
                      <a:pt x="324084" y="2238478"/>
                      <a:pt x="325989" y="2250861"/>
                      <a:pt x="320274" y="2260386"/>
                    </a:cubicBezTo>
                    <a:cubicBezTo>
                      <a:pt x="291699" y="2309916"/>
                      <a:pt x="265029" y="2358494"/>
                      <a:pt x="240264" y="2405166"/>
                    </a:cubicBezTo>
                    <a:cubicBezTo>
                      <a:pt x="218356" y="2446124"/>
                      <a:pt x="195496" y="2488034"/>
                      <a:pt x="170731" y="2530896"/>
                    </a:cubicBezTo>
                    <a:cubicBezTo>
                      <a:pt x="188829" y="2540421"/>
                      <a:pt x="205021" y="2548994"/>
                      <a:pt x="221214" y="2557566"/>
                    </a:cubicBezTo>
                    <a:cubicBezTo>
                      <a:pt x="243121" y="2568996"/>
                      <a:pt x="265029" y="2581378"/>
                      <a:pt x="291699" y="2593761"/>
                    </a:cubicBezTo>
                    <a:cubicBezTo>
                      <a:pt x="297414" y="2596619"/>
                      <a:pt x="302176" y="2602334"/>
                      <a:pt x="304081" y="2608049"/>
                    </a:cubicBezTo>
                    <a:cubicBezTo>
                      <a:pt x="344086" y="2750924"/>
                      <a:pt x="349801" y="2907134"/>
                      <a:pt x="356469" y="3056676"/>
                    </a:cubicBezTo>
                    <a:cubicBezTo>
                      <a:pt x="356469" y="3071916"/>
                      <a:pt x="357421" y="3086203"/>
                      <a:pt x="358374" y="3100491"/>
                    </a:cubicBezTo>
                    <a:close/>
                  </a:path>
                </a:pathLst>
              </a:custGeom>
              <a:solidFill>
                <a:srgbClr val="454E5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nvGrpSpPr>
              <p:cNvPr id="10" name="Graphic 3">
                <a:extLst>
                  <a:ext uri="{FF2B5EF4-FFF2-40B4-BE49-F238E27FC236}">
                    <a16:creationId xmlns:a16="http://schemas.microsoft.com/office/drawing/2014/main" id="{C8159258-524A-1E0B-EF74-8F52E521AE08}"/>
                  </a:ext>
                </a:extLst>
              </p:cNvPr>
              <p:cNvGrpSpPr/>
              <p:nvPr/>
            </p:nvGrpSpPr>
            <p:grpSpPr>
              <a:xfrm>
                <a:off x="6960830" y="2289634"/>
                <a:ext cx="1188634" cy="1023983"/>
                <a:chOff x="6960830" y="2289634"/>
                <a:chExt cx="1188634" cy="1023983"/>
              </a:xfrm>
            </p:grpSpPr>
            <p:sp>
              <p:nvSpPr>
                <p:cNvPr id="11" name="Freeform: Shape 10">
                  <a:extLst>
                    <a:ext uri="{FF2B5EF4-FFF2-40B4-BE49-F238E27FC236}">
                      <a16:creationId xmlns:a16="http://schemas.microsoft.com/office/drawing/2014/main" id="{4BD0BCEE-A1DD-C4AE-2770-7987B7A9E277}"/>
                    </a:ext>
                  </a:extLst>
                </p:cNvPr>
                <p:cNvSpPr/>
                <p:nvPr/>
              </p:nvSpPr>
              <p:spPr>
                <a:xfrm>
                  <a:off x="6961782" y="2753309"/>
                  <a:ext cx="1187682" cy="560308"/>
                </a:xfrm>
                <a:custGeom>
                  <a:avLst/>
                  <a:gdLst>
                    <a:gd name="connsiteX0" fmla="*/ 1177357 w 1187682"/>
                    <a:gd name="connsiteY0" fmla="*/ 34290 h 560308"/>
                    <a:gd name="connsiteX1" fmla="*/ 1090680 w 1187682"/>
                    <a:gd name="connsiteY1" fmla="*/ 19050 h 560308"/>
                    <a:gd name="connsiteX2" fmla="*/ 974475 w 1187682"/>
                    <a:gd name="connsiteY2" fmla="*/ 10477 h 560308"/>
                    <a:gd name="connsiteX3" fmla="*/ 932565 w 1187682"/>
                    <a:gd name="connsiteY3" fmla="*/ 7620 h 560308"/>
                    <a:gd name="connsiteX4" fmla="*/ 155325 w 1187682"/>
                    <a:gd name="connsiteY4" fmla="*/ 7620 h 560308"/>
                    <a:gd name="connsiteX5" fmla="*/ 155325 w 1187682"/>
                    <a:gd name="connsiteY5" fmla="*/ 0 h 560308"/>
                    <a:gd name="connsiteX6" fmla="*/ 47692 w 1187682"/>
                    <a:gd name="connsiteY6" fmla="*/ 6668 h 560308"/>
                    <a:gd name="connsiteX7" fmla="*/ 10545 w 1187682"/>
                    <a:gd name="connsiteY7" fmla="*/ 22860 h 560308"/>
                    <a:gd name="connsiteX8" fmla="*/ 3877 w 1187682"/>
                    <a:gd name="connsiteY8" fmla="*/ 115252 h 560308"/>
                    <a:gd name="connsiteX9" fmla="*/ 8640 w 1187682"/>
                    <a:gd name="connsiteY9" fmla="*/ 231458 h 560308"/>
                    <a:gd name="connsiteX10" fmla="*/ 18165 w 1187682"/>
                    <a:gd name="connsiteY10" fmla="*/ 469583 h 560308"/>
                    <a:gd name="connsiteX11" fmla="*/ 28642 w 1187682"/>
                    <a:gd name="connsiteY11" fmla="*/ 519112 h 560308"/>
                    <a:gd name="connsiteX12" fmla="*/ 84840 w 1187682"/>
                    <a:gd name="connsiteY12" fmla="*/ 541020 h 560308"/>
                    <a:gd name="connsiteX13" fmla="*/ 1122112 w 1187682"/>
                    <a:gd name="connsiteY13" fmla="*/ 541020 h 560308"/>
                    <a:gd name="connsiteX14" fmla="*/ 1166880 w 1187682"/>
                    <a:gd name="connsiteY14" fmla="*/ 525780 h 560308"/>
                    <a:gd name="connsiteX15" fmla="*/ 1177357 w 1187682"/>
                    <a:gd name="connsiteY15" fmla="*/ 475297 h 560308"/>
                    <a:gd name="connsiteX16" fmla="*/ 1184025 w 1187682"/>
                    <a:gd name="connsiteY16" fmla="*/ 138113 h 560308"/>
                    <a:gd name="connsiteX17" fmla="*/ 1186882 w 1187682"/>
                    <a:gd name="connsiteY17" fmla="*/ 57150 h 560308"/>
                    <a:gd name="connsiteX18" fmla="*/ 1177357 w 1187682"/>
                    <a:gd name="connsiteY18" fmla="*/ 34290 h 560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87682" h="560308">
                      <a:moveTo>
                        <a:pt x="1177357" y="34290"/>
                      </a:moveTo>
                      <a:cubicBezTo>
                        <a:pt x="1162117" y="15240"/>
                        <a:pt x="1112587" y="20002"/>
                        <a:pt x="1090680" y="19050"/>
                      </a:cubicBezTo>
                      <a:cubicBezTo>
                        <a:pt x="1051627" y="16193"/>
                        <a:pt x="1013527" y="13335"/>
                        <a:pt x="974475" y="10477"/>
                      </a:cubicBezTo>
                      <a:cubicBezTo>
                        <a:pt x="960187" y="9525"/>
                        <a:pt x="946852" y="8572"/>
                        <a:pt x="932565" y="7620"/>
                      </a:cubicBezTo>
                      <a:lnTo>
                        <a:pt x="155325" y="7620"/>
                      </a:lnTo>
                      <a:lnTo>
                        <a:pt x="155325" y="0"/>
                      </a:lnTo>
                      <a:cubicBezTo>
                        <a:pt x="119130" y="1905"/>
                        <a:pt x="83887" y="4763"/>
                        <a:pt x="47692" y="6668"/>
                      </a:cubicBezTo>
                      <a:cubicBezTo>
                        <a:pt x="33405" y="7620"/>
                        <a:pt x="19117" y="11430"/>
                        <a:pt x="10545" y="22860"/>
                      </a:cubicBezTo>
                      <a:cubicBezTo>
                        <a:pt x="-7553" y="45720"/>
                        <a:pt x="2925" y="88582"/>
                        <a:pt x="3877" y="115252"/>
                      </a:cubicBezTo>
                      <a:cubicBezTo>
                        <a:pt x="5782" y="154305"/>
                        <a:pt x="6735" y="193358"/>
                        <a:pt x="8640" y="231458"/>
                      </a:cubicBezTo>
                      <a:cubicBezTo>
                        <a:pt x="11497" y="311468"/>
                        <a:pt x="14355" y="390525"/>
                        <a:pt x="18165" y="469583"/>
                      </a:cubicBezTo>
                      <a:cubicBezTo>
                        <a:pt x="19117" y="486728"/>
                        <a:pt x="20070" y="504825"/>
                        <a:pt x="28642" y="519112"/>
                      </a:cubicBezTo>
                      <a:cubicBezTo>
                        <a:pt x="40072" y="538162"/>
                        <a:pt x="64837" y="540068"/>
                        <a:pt x="84840" y="541020"/>
                      </a:cubicBezTo>
                      <a:cubicBezTo>
                        <a:pt x="429645" y="566737"/>
                        <a:pt x="776355" y="566737"/>
                        <a:pt x="1122112" y="541020"/>
                      </a:cubicBezTo>
                      <a:cubicBezTo>
                        <a:pt x="1136400" y="540068"/>
                        <a:pt x="1156402" y="538162"/>
                        <a:pt x="1166880" y="525780"/>
                      </a:cubicBezTo>
                      <a:cubicBezTo>
                        <a:pt x="1178310" y="513397"/>
                        <a:pt x="1176405" y="491490"/>
                        <a:pt x="1177357" y="475297"/>
                      </a:cubicBezTo>
                      <a:cubicBezTo>
                        <a:pt x="1180215" y="362903"/>
                        <a:pt x="1184025" y="250508"/>
                        <a:pt x="1184025" y="138113"/>
                      </a:cubicBezTo>
                      <a:cubicBezTo>
                        <a:pt x="1184025" y="120015"/>
                        <a:pt x="1189740" y="83820"/>
                        <a:pt x="1186882" y="57150"/>
                      </a:cubicBezTo>
                      <a:cubicBezTo>
                        <a:pt x="1184977" y="48577"/>
                        <a:pt x="1182120" y="40005"/>
                        <a:pt x="1177357" y="34290"/>
                      </a:cubicBezTo>
                      <a:close/>
                    </a:path>
                  </a:pathLst>
                </a:custGeom>
                <a:solidFill>
                  <a:srgbClr val="F8919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 name="Freeform: Shape 11">
                  <a:extLst>
                    <a:ext uri="{FF2B5EF4-FFF2-40B4-BE49-F238E27FC236}">
                      <a16:creationId xmlns:a16="http://schemas.microsoft.com/office/drawing/2014/main" id="{D9FCD768-D7A2-F3D0-FE13-72CEAB374CED}"/>
                    </a:ext>
                  </a:extLst>
                </p:cNvPr>
                <p:cNvSpPr/>
                <p:nvPr/>
              </p:nvSpPr>
              <p:spPr>
                <a:xfrm>
                  <a:off x="6960830" y="2289634"/>
                  <a:ext cx="1187682" cy="1023983"/>
                </a:xfrm>
                <a:custGeom>
                  <a:avLst/>
                  <a:gdLst>
                    <a:gd name="connsiteX0" fmla="*/ 1186882 w 1187682"/>
                    <a:gd name="connsiteY0" fmla="*/ 521778 h 1023983"/>
                    <a:gd name="connsiteX1" fmla="*/ 1179262 w 1187682"/>
                    <a:gd name="connsiteY1" fmla="*/ 497013 h 1023983"/>
                    <a:gd name="connsiteX2" fmla="*/ 1092585 w 1187682"/>
                    <a:gd name="connsiteY2" fmla="*/ 481773 h 1023983"/>
                    <a:gd name="connsiteX3" fmla="*/ 976380 w 1187682"/>
                    <a:gd name="connsiteY3" fmla="*/ 473200 h 1023983"/>
                    <a:gd name="connsiteX4" fmla="*/ 761115 w 1187682"/>
                    <a:gd name="connsiteY4" fmla="*/ 460818 h 1023983"/>
                    <a:gd name="connsiteX5" fmla="*/ 745875 w 1187682"/>
                    <a:gd name="connsiteY5" fmla="*/ 335088 h 1023983"/>
                    <a:gd name="connsiteX6" fmla="*/ 802072 w 1187682"/>
                    <a:gd name="connsiteY6" fmla="*/ 169353 h 1023983"/>
                    <a:gd name="connsiteX7" fmla="*/ 750637 w 1187682"/>
                    <a:gd name="connsiteY7" fmla="*/ 35050 h 1023983"/>
                    <a:gd name="connsiteX8" fmla="*/ 604905 w 1187682"/>
                    <a:gd name="connsiteY8" fmla="*/ 12190 h 1023983"/>
                    <a:gd name="connsiteX9" fmla="*/ 601095 w 1187682"/>
                    <a:gd name="connsiteY9" fmla="*/ 14095 h 1023983"/>
                    <a:gd name="connsiteX10" fmla="*/ 485842 w 1187682"/>
                    <a:gd name="connsiteY10" fmla="*/ 12190 h 1023983"/>
                    <a:gd name="connsiteX11" fmla="*/ 389640 w 1187682"/>
                    <a:gd name="connsiteY11" fmla="*/ 134110 h 1023983"/>
                    <a:gd name="connsiteX12" fmla="*/ 411547 w 1187682"/>
                    <a:gd name="connsiteY12" fmla="*/ 328420 h 1023983"/>
                    <a:gd name="connsiteX13" fmla="*/ 411547 w 1187682"/>
                    <a:gd name="connsiteY13" fmla="*/ 328420 h 1023983"/>
                    <a:gd name="connsiteX14" fmla="*/ 381067 w 1187682"/>
                    <a:gd name="connsiteY14" fmla="*/ 454150 h 1023983"/>
                    <a:gd name="connsiteX15" fmla="*/ 282960 w 1187682"/>
                    <a:gd name="connsiteY15" fmla="*/ 457008 h 1023983"/>
                    <a:gd name="connsiteX16" fmla="*/ 47692 w 1187682"/>
                    <a:gd name="connsiteY16" fmla="*/ 470343 h 1023983"/>
                    <a:gd name="connsiteX17" fmla="*/ 10545 w 1187682"/>
                    <a:gd name="connsiteY17" fmla="*/ 486535 h 1023983"/>
                    <a:gd name="connsiteX18" fmla="*/ 3877 w 1187682"/>
                    <a:gd name="connsiteY18" fmla="*/ 578928 h 1023983"/>
                    <a:gd name="connsiteX19" fmla="*/ 8640 w 1187682"/>
                    <a:gd name="connsiteY19" fmla="*/ 695133 h 1023983"/>
                    <a:gd name="connsiteX20" fmla="*/ 18165 w 1187682"/>
                    <a:gd name="connsiteY20" fmla="*/ 933258 h 1023983"/>
                    <a:gd name="connsiteX21" fmla="*/ 28642 w 1187682"/>
                    <a:gd name="connsiteY21" fmla="*/ 982788 h 1023983"/>
                    <a:gd name="connsiteX22" fmla="*/ 84840 w 1187682"/>
                    <a:gd name="connsiteY22" fmla="*/ 1004695 h 1023983"/>
                    <a:gd name="connsiteX23" fmla="*/ 1122112 w 1187682"/>
                    <a:gd name="connsiteY23" fmla="*/ 1004695 h 1023983"/>
                    <a:gd name="connsiteX24" fmla="*/ 1166880 w 1187682"/>
                    <a:gd name="connsiteY24" fmla="*/ 989456 h 1023983"/>
                    <a:gd name="connsiteX25" fmla="*/ 1177357 w 1187682"/>
                    <a:gd name="connsiteY25" fmla="*/ 938973 h 1023983"/>
                    <a:gd name="connsiteX26" fmla="*/ 1184025 w 1187682"/>
                    <a:gd name="connsiteY26" fmla="*/ 601788 h 1023983"/>
                    <a:gd name="connsiteX27" fmla="*/ 1186882 w 1187682"/>
                    <a:gd name="connsiteY27" fmla="*/ 521778 h 1023983"/>
                    <a:gd name="connsiteX28" fmla="*/ 653482 w 1187682"/>
                    <a:gd name="connsiteY28" fmla="*/ 59815 h 1023983"/>
                    <a:gd name="connsiteX29" fmla="*/ 704917 w 1187682"/>
                    <a:gd name="connsiteY29" fmla="*/ 73150 h 1023983"/>
                    <a:gd name="connsiteX30" fmla="*/ 743970 w 1187682"/>
                    <a:gd name="connsiteY30" fmla="*/ 162685 h 1023983"/>
                    <a:gd name="connsiteX31" fmla="*/ 692535 w 1187682"/>
                    <a:gd name="connsiteY31" fmla="*/ 311275 h 1023983"/>
                    <a:gd name="connsiteX32" fmla="*/ 688725 w 1187682"/>
                    <a:gd name="connsiteY32" fmla="*/ 325563 h 1023983"/>
                    <a:gd name="connsiteX33" fmla="*/ 687772 w 1187682"/>
                    <a:gd name="connsiteY33" fmla="*/ 334135 h 1023983"/>
                    <a:gd name="connsiteX34" fmla="*/ 702060 w 1187682"/>
                    <a:gd name="connsiteY34" fmla="*/ 457960 h 1023983"/>
                    <a:gd name="connsiteX35" fmla="*/ 702060 w 1187682"/>
                    <a:gd name="connsiteY35" fmla="*/ 457960 h 1023983"/>
                    <a:gd name="connsiteX36" fmla="*/ 643005 w 1187682"/>
                    <a:gd name="connsiteY36" fmla="*/ 456055 h 1023983"/>
                    <a:gd name="connsiteX37" fmla="*/ 628717 w 1187682"/>
                    <a:gd name="connsiteY37" fmla="*/ 335088 h 1023983"/>
                    <a:gd name="connsiteX38" fmla="*/ 684915 w 1187682"/>
                    <a:gd name="connsiteY38" fmla="*/ 169353 h 1023983"/>
                    <a:gd name="connsiteX39" fmla="*/ 653482 w 1187682"/>
                    <a:gd name="connsiteY39" fmla="*/ 59815 h 1023983"/>
                    <a:gd name="connsiteX40" fmla="*/ 562995 w 1187682"/>
                    <a:gd name="connsiteY40" fmla="*/ 177925 h 1023983"/>
                    <a:gd name="connsiteX41" fmla="*/ 600142 w 1187682"/>
                    <a:gd name="connsiteY41" fmla="*/ 86485 h 1023983"/>
                    <a:gd name="connsiteX42" fmla="*/ 625860 w 1187682"/>
                    <a:gd name="connsiteY42" fmla="*/ 163638 h 1023983"/>
                    <a:gd name="connsiteX43" fmla="*/ 582997 w 1187682"/>
                    <a:gd name="connsiteY43" fmla="*/ 295083 h 1023983"/>
                    <a:gd name="connsiteX44" fmla="*/ 562995 w 1187682"/>
                    <a:gd name="connsiteY44" fmla="*/ 177925 h 1023983"/>
                    <a:gd name="connsiteX45" fmla="*/ 576330 w 1187682"/>
                    <a:gd name="connsiteY45" fmla="*/ 397000 h 1023983"/>
                    <a:gd name="connsiteX46" fmla="*/ 582997 w 1187682"/>
                    <a:gd name="connsiteY46" fmla="*/ 455103 h 1023983"/>
                    <a:gd name="connsiteX47" fmla="*/ 562995 w 1187682"/>
                    <a:gd name="connsiteY47" fmla="*/ 455103 h 1023983"/>
                    <a:gd name="connsiteX48" fmla="*/ 562995 w 1187682"/>
                    <a:gd name="connsiteY48" fmla="*/ 455103 h 1023983"/>
                    <a:gd name="connsiteX49" fmla="*/ 576330 w 1187682"/>
                    <a:gd name="connsiteY49" fmla="*/ 397000 h 1023983"/>
                    <a:gd name="connsiteX50" fmla="*/ 473460 w 1187682"/>
                    <a:gd name="connsiteY50" fmla="*/ 320800 h 1023983"/>
                    <a:gd name="connsiteX51" fmla="*/ 443932 w 1187682"/>
                    <a:gd name="connsiteY51" fmla="*/ 177925 h 1023983"/>
                    <a:gd name="connsiteX52" fmla="*/ 492510 w 1187682"/>
                    <a:gd name="connsiteY52" fmla="*/ 76008 h 1023983"/>
                    <a:gd name="connsiteX53" fmla="*/ 544897 w 1187682"/>
                    <a:gd name="connsiteY53" fmla="*/ 58863 h 1023983"/>
                    <a:gd name="connsiteX54" fmla="*/ 544897 w 1187682"/>
                    <a:gd name="connsiteY54" fmla="*/ 58863 h 1023983"/>
                    <a:gd name="connsiteX55" fmla="*/ 508702 w 1187682"/>
                    <a:gd name="connsiteY55" fmla="*/ 134110 h 1023983"/>
                    <a:gd name="connsiteX56" fmla="*/ 530610 w 1187682"/>
                    <a:gd name="connsiteY56" fmla="*/ 328420 h 1023983"/>
                    <a:gd name="connsiteX57" fmla="*/ 530610 w 1187682"/>
                    <a:gd name="connsiteY57" fmla="*/ 328420 h 1023983"/>
                    <a:gd name="connsiteX58" fmla="*/ 500130 w 1187682"/>
                    <a:gd name="connsiteY58" fmla="*/ 454150 h 1023983"/>
                    <a:gd name="connsiteX59" fmla="*/ 442980 w 1187682"/>
                    <a:gd name="connsiteY59" fmla="*/ 454150 h 1023983"/>
                    <a:gd name="connsiteX60" fmla="*/ 468697 w 1187682"/>
                    <a:gd name="connsiteY60" fmla="*/ 344613 h 1023983"/>
                    <a:gd name="connsiteX61" fmla="*/ 468697 w 1187682"/>
                    <a:gd name="connsiteY61" fmla="*/ 343660 h 1023983"/>
                    <a:gd name="connsiteX62" fmla="*/ 473460 w 1187682"/>
                    <a:gd name="connsiteY62" fmla="*/ 320800 h 1023983"/>
                    <a:gd name="connsiteX63" fmla="*/ 321060 w 1187682"/>
                    <a:gd name="connsiteY63" fmla="*/ 968500 h 1023983"/>
                    <a:gd name="connsiteX64" fmla="*/ 295342 w 1187682"/>
                    <a:gd name="connsiteY64" fmla="*/ 967548 h 1023983"/>
                    <a:gd name="connsiteX65" fmla="*/ 260100 w 1187682"/>
                    <a:gd name="connsiteY65" fmla="*/ 965643 h 1023983"/>
                    <a:gd name="connsiteX66" fmla="*/ 70552 w 1187682"/>
                    <a:gd name="connsiteY66" fmla="*/ 952308 h 1023983"/>
                    <a:gd name="connsiteX67" fmla="*/ 54360 w 1187682"/>
                    <a:gd name="connsiteY67" fmla="*/ 519873 h 1023983"/>
                    <a:gd name="connsiteX68" fmla="*/ 369637 w 1187682"/>
                    <a:gd name="connsiteY68" fmla="*/ 504633 h 1023983"/>
                    <a:gd name="connsiteX69" fmla="*/ 430597 w 1187682"/>
                    <a:gd name="connsiteY69" fmla="*/ 503680 h 1023983"/>
                    <a:gd name="connsiteX70" fmla="*/ 487747 w 1187682"/>
                    <a:gd name="connsiteY70" fmla="*/ 503680 h 1023983"/>
                    <a:gd name="connsiteX71" fmla="*/ 376305 w 1187682"/>
                    <a:gd name="connsiteY71" fmla="*/ 969453 h 1023983"/>
                    <a:gd name="connsiteX72" fmla="*/ 321060 w 1187682"/>
                    <a:gd name="connsiteY72" fmla="*/ 968500 h 1023983"/>
                    <a:gd name="connsiteX73" fmla="*/ 722062 w 1187682"/>
                    <a:gd name="connsiteY73" fmla="*/ 970406 h 1023983"/>
                    <a:gd name="connsiteX74" fmla="*/ 713490 w 1187682"/>
                    <a:gd name="connsiteY74" fmla="*/ 970406 h 1023983"/>
                    <a:gd name="connsiteX75" fmla="*/ 654435 w 1187682"/>
                    <a:gd name="connsiteY75" fmla="*/ 970406 h 1023983"/>
                    <a:gd name="connsiteX76" fmla="*/ 439170 w 1187682"/>
                    <a:gd name="connsiteY76" fmla="*/ 970406 h 1023983"/>
                    <a:gd name="connsiteX77" fmla="*/ 550612 w 1187682"/>
                    <a:gd name="connsiteY77" fmla="*/ 504633 h 1023983"/>
                    <a:gd name="connsiteX78" fmla="*/ 588712 w 1187682"/>
                    <a:gd name="connsiteY78" fmla="*/ 504633 h 1023983"/>
                    <a:gd name="connsiteX79" fmla="*/ 647767 w 1187682"/>
                    <a:gd name="connsiteY79" fmla="*/ 506538 h 1023983"/>
                    <a:gd name="connsiteX80" fmla="*/ 706822 w 1187682"/>
                    <a:gd name="connsiteY80" fmla="*/ 508443 h 1023983"/>
                    <a:gd name="connsiteX81" fmla="*/ 706822 w 1187682"/>
                    <a:gd name="connsiteY81" fmla="*/ 508443 h 1023983"/>
                    <a:gd name="connsiteX82" fmla="*/ 771592 w 1187682"/>
                    <a:gd name="connsiteY82" fmla="*/ 970406 h 1023983"/>
                    <a:gd name="connsiteX83" fmla="*/ 722062 w 1187682"/>
                    <a:gd name="connsiteY83" fmla="*/ 970406 h 1023983"/>
                    <a:gd name="connsiteX84" fmla="*/ 1127827 w 1187682"/>
                    <a:gd name="connsiteY84" fmla="*/ 949450 h 1023983"/>
                    <a:gd name="connsiteX85" fmla="*/ 937327 w 1187682"/>
                    <a:gd name="connsiteY85" fmla="*/ 965643 h 1023983"/>
                    <a:gd name="connsiteX86" fmla="*/ 831600 w 1187682"/>
                    <a:gd name="connsiteY86" fmla="*/ 968500 h 1023983"/>
                    <a:gd name="connsiteX87" fmla="*/ 767782 w 1187682"/>
                    <a:gd name="connsiteY87" fmla="*/ 510348 h 1023983"/>
                    <a:gd name="connsiteX88" fmla="*/ 911610 w 1187682"/>
                    <a:gd name="connsiteY88" fmla="*/ 517968 h 1023983"/>
                    <a:gd name="connsiteX89" fmla="*/ 1134495 w 1187682"/>
                    <a:gd name="connsiteY89" fmla="*/ 535113 h 1023983"/>
                    <a:gd name="connsiteX90" fmla="*/ 1127827 w 1187682"/>
                    <a:gd name="connsiteY90" fmla="*/ 949450 h 1023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187682" h="1023983">
                      <a:moveTo>
                        <a:pt x="1186882" y="521778"/>
                      </a:moveTo>
                      <a:cubicBezTo>
                        <a:pt x="1185930" y="511300"/>
                        <a:pt x="1183072" y="502728"/>
                        <a:pt x="1179262" y="497013"/>
                      </a:cubicBezTo>
                      <a:cubicBezTo>
                        <a:pt x="1164022" y="477963"/>
                        <a:pt x="1114492" y="482725"/>
                        <a:pt x="1092585" y="481773"/>
                      </a:cubicBezTo>
                      <a:cubicBezTo>
                        <a:pt x="1053532" y="478915"/>
                        <a:pt x="1015432" y="476058"/>
                        <a:pt x="976380" y="473200"/>
                      </a:cubicBezTo>
                      <a:cubicBezTo>
                        <a:pt x="904942" y="468438"/>
                        <a:pt x="832552" y="463675"/>
                        <a:pt x="761115" y="460818"/>
                      </a:cubicBezTo>
                      <a:cubicBezTo>
                        <a:pt x="756352" y="418908"/>
                        <a:pt x="750637" y="376998"/>
                        <a:pt x="745875" y="335088"/>
                      </a:cubicBezTo>
                      <a:cubicBezTo>
                        <a:pt x="773497" y="283653"/>
                        <a:pt x="799215" y="229360"/>
                        <a:pt x="802072" y="169353"/>
                      </a:cubicBezTo>
                      <a:cubicBezTo>
                        <a:pt x="803977" y="120775"/>
                        <a:pt x="785880" y="68388"/>
                        <a:pt x="750637" y="35050"/>
                      </a:cubicBezTo>
                      <a:cubicBezTo>
                        <a:pt x="710632" y="-2097"/>
                        <a:pt x="654435" y="-9717"/>
                        <a:pt x="604905" y="12190"/>
                      </a:cubicBezTo>
                      <a:cubicBezTo>
                        <a:pt x="603952" y="12190"/>
                        <a:pt x="603000" y="13143"/>
                        <a:pt x="601095" y="14095"/>
                      </a:cubicBezTo>
                      <a:cubicBezTo>
                        <a:pt x="565852" y="-4002"/>
                        <a:pt x="523942" y="-4002"/>
                        <a:pt x="485842" y="12190"/>
                      </a:cubicBezTo>
                      <a:cubicBezTo>
                        <a:pt x="435360" y="34098"/>
                        <a:pt x="402022" y="81723"/>
                        <a:pt x="389640" y="134110"/>
                      </a:cubicBezTo>
                      <a:cubicBezTo>
                        <a:pt x="374400" y="199833"/>
                        <a:pt x="390592" y="265555"/>
                        <a:pt x="411547" y="328420"/>
                      </a:cubicBezTo>
                      <a:cubicBezTo>
                        <a:pt x="411547" y="328420"/>
                        <a:pt x="411547" y="328420"/>
                        <a:pt x="411547" y="328420"/>
                      </a:cubicBezTo>
                      <a:cubicBezTo>
                        <a:pt x="401070" y="370330"/>
                        <a:pt x="391545" y="412240"/>
                        <a:pt x="381067" y="454150"/>
                      </a:cubicBezTo>
                      <a:cubicBezTo>
                        <a:pt x="348682" y="455103"/>
                        <a:pt x="315345" y="455103"/>
                        <a:pt x="282960" y="457008"/>
                      </a:cubicBezTo>
                      <a:cubicBezTo>
                        <a:pt x="204855" y="459865"/>
                        <a:pt x="125797" y="465580"/>
                        <a:pt x="47692" y="470343"/>
                      </a:cubicBezTo>
                      <a:cubicBezTo>
                        <a:pt x="33405" y="471295"/>
                        <a:pt x="19117" y="475105"/>
                        <a:pt x="10545" y="486535"/>
                      </a:cubicBezTo>
                      <a:cubicBezTo>
                        <a:pt x="-7553" y="509395"/>
                        <a:pt x="2925" y="552258"/>
                        <a:pt x="3877" y="578928"/>
                      </a:cubicBezTo>
                      <a:cubicBezTo>
                        <a:pt x="5782" y="617981"/>
                        <a:pt x="6735" y="657033"/>
                        <a:pt x="8640" y="695133"/>
                      </a:cubicBezTo>
                      <a:cubicBezTo>
                        <a:pt x="11497" y="775143"/>
                        <a:pt x="14355" y="854200"/>
                        <a:pt x="18165" y="933258"/>
                      </a:cubicBezTo>
                      <a:cubicBezTo>
                        <a:pt x="19117" y="950403"/>
                        <a:pt x="20070" y="968500"/>
                        <a:pt x="28642" y="982788"/>
                      </a:cubicBezTo>
                      <a:cubicBezTo>
                        <a:pt x="40072" y="1001838"/>
                        <a:pt x="64837" y="1003743"/>
                        <a:pt x="84840" y="1004695"/>
                      </a:cubicBezTo>
                      <a:cubicBezTo>
                        <a:pt x="429645" y="1030413"/>
                        <a:pt x="776355" y="1030413"/>
                        <a:pt x="1122112" y="1004695"/>
                      </a:cubicBezTo>
                      <a:cubicBezTo>
                        <a:pt x="1136400" y="1003743"/>
                        <a:pt x="1156402" y="1001838"/>
                        <a:pt x="1166880" y="989456"/>
                      </a:cubicBezTo>
                      <a:cubicBezTo>
                        <a:pt x="1178310" y="977073"/>
                        <a:pt x="1176405" y="955166"/>
                        <a:pt x="1177357" y="938973"/>
                      </a:cubicBezTo>
                      <a:cubicBezTo>
                        <a:pt x="1180215" y="826578"/>
                        <a:pt x="1184025" y="714183"/>
                        <a:pt x="1184025" y="601788"/>
                      </a:cubicBezTo>
                      <a:cubicBezTo>
                        <a:pt x="1184025" y="585595"/>
                        <a:pt x="1189740" y="548448"/>
                        <a:pt x="1186882" y="521778"/>
                      </a:cubicBezTo>
                      <a:close/>
                      <a:moveTo>
                        <a:pt x="653482" y="59815"/>
                      </a:moveTo>
                      <a:cubicBezTo>
                        <a:pt x="671580" y="57910"/>
                        <a:pt x="689677" y="61720"/>
                        <a:pt x="704917" y="73150"/>
                      </a:cubicBezTo>
                      <a:cubicBezTo>
                        <a:pt x="731587" y="94105"/>
                        <a:pt x="743970" y="130300"/>
                        <a:pt x="743970" y="162685"/>
                      </a:cubicBezTo>
                      <a:cubicBezTo>
                        <a:pt x="743970" y="216025"/>
                        <a:pt x="717300" y="265555"/>
                        <a:pt x="692535" y="311275"/>
                      </a:cubicBezTo>
                      <a:cubicBezTo>
                        <a:pt x="689677" y="316038"/>
                        <a:pt x="688725" y="320800"/>
                        <a:pt x="688725" y="325563"/>
                      </a:cubicBezTo>
                      <a:cubicBezTo>
                        <a:pt x="687772" y="328420"/>
                        <a:pt x="687772" y="331278"/>
                        <a:pt x="687772" y="334135"/>
                      </a:cubicBezTo>
                      <a:cubicBezTo>
                        <a:pt x="692535" y="375093"/>
                        <a:pt x="697297" y="416050"/>
                        <a:pt x="702060" y="457960"/>
                      </a:cubicBezTo>
                      <a:cubicBezTo>
                        <a:pt x="702060" y="457960"/>
                        <a:pt x="702060" y="457960"/>
                        <a:pt x="702060" y="457960"/>
                      </a:cubicBezTo>
                      <a:cubicBezTo>
                        <a:pt x="682057" y="457008"/>
                        <a:pt x="663007" y="456055"/>
                        <a:pt x="643005" y="456055"/>
                      </a:cubicBezTo>
                      <a:cubicBezTo>
                        <a:pt x="638242" y="416050"/>
                        <a:pt x="633480" y="375093"/>
                        <a:pt x="628717" y="335088"/>
                      </a:cubicBezTo>
                      <a:cubicBezTo>
                        <a:pt x="656340" y="283653"/>
                        <a:pt x="682057" y="229360"/>
                        <a:pt x="684915" y="169353"/>
                      </a:cubicBezTo>
                      <a:cubicBezTo>
                        <a:pt x="685867" y="131253"/>
                        <a:pt x="675390" y="91248"/>
                        <a:pt x="653482" y="59815"/>
                      </a:cubicBezTo>
                      <a:close/>
                      <a:moveTo>
                        <a:pt x="562995" y="177925"/>
                      </a:moveTo>
                      <a:cubicBezTo>
                        <a:pt x="564900" y="144588"/>
                        <a:pt x="576330" y="109345"/>
                        <a:pt x="600142" y="86485"/>
                      </a:cubicBezTo>
                      <a:cubicBezTo>
                        <a:pt x="617287" y="107440"/>
                        <a:pt x="625860" y="136968"/>
                        <a:pt x="625860" y="163638"/>
                      </a:cubicBezTo>
                      <a:cubicBezTo>
                        <a:pt x="625860" y="210310"/>
                        <a:pt x="604905" y="254125"/>
                        <a:pt x="582997" y="295083"/>
                      </a:cubicBezTo>
                      <a:cubicBezTo>
                        <a:pt x="570615" y="256983"/>
                        <a:pt x="560137" y="217930"/>
                        <a:pt x="562995" y="177925"/>
                      </a:cubicBezTo>
                      <a:close/>
                      <a:moveTo>
                        <a:pt x="576330" y="397000"/>
                      </a:moveTo>
                      <a:cubicBezTo>
                        <a:pt x="578235" y="416050"/>
                        <a:pt x="581092" y="435100"/>
                        <a:pt x="582997" y="455103"/>
                      </a:cubicBezTo>
                      <a:cubicBezTo>
                        <a:pt x="576330" y="455103"/>
                        <a:pt x="569662" y="455103"/>
                        <a:pt x="562995" y="455103"/>
                      </a:cubicBezTo>
                      <a:lnTo>
                        <a:pt x="562995" y="455103"/>
                      </a:lnTo>
                      <a:cubicBezTo>
                        <a:pt x="566805" y="435100"/>
                        <a:pt x="571567" y="416050"/>
                        <a:pt x="576330" y="397000"/>
                      </a:cubicBezTo>
                      <a:close/>
                      <a:moveTo>
                        <a:pt x="473460" y="320800"/>
                      </a:moveTo>
                      <a:cubicBezTo>
                        <a:pt x="457267" y="275080"/>
                        <a:pt x="442027" y="226503"/>
                        <a:pt x="443932" y="177925"/>
                      </a:cubicBezTo>
                      <a:cubicBezTo>
                        <a:pt x="445837" y="139825"/>
                        <a:pt x="460125" y="98868"/>
                        <a:pt x="492510" y="76008"/>
                      </a:cubicBezTo>
                      <a:cubicBezTo>
                        <a:pt x="507750" y="65530"/>
                        <a:pt x="526800" y="58863"/>
                        <a:pt x="544897" y="58863"/>
                      </a:cubicBezTo>
                      <a:cubicBezTo>
                        <a:pt x="544897" y="58863"/>
                        <a:pt x="544897" y="58863"/>
                        <a:pt x="544897" y="58863"/>
                      </a:cubicBezTo>
                      <a:cubicBezTo>
                        <a:pt x="527752" y="80770"/>
                        <a:pt x="515370" y="106488"/>
                        <a:pt x="508702" y="134110"/>
                      </a:cubicBezTo>
                      <a:cubicBezTo>
                        <a:pt x="493462" y="199833"/>
                        <a:pt x="509655" y="265555"/>
                        <a:pt x="530610" y="328420"/>
                      </a:cubicBezTo>
                      <a:cubicBezTo>
                        <a:pt x="530610" y="328420"/>
                        <a:pt x="530610" y="328420"/>
                        <a:pt x="530610" y="328420"/>
                      </a:cubicBezTo>
                      <a:cubicBezTo>
                        <a:pt x="520132" y="370330"/>
                        <a:pt x="510607" y="412240"/>
                        <a:pt x="500130" y="454150"/>
                      </a:cubicBezTo>
                      <a:cubicBezTo>
                        <a:pt x="481080" y="454150"/>
                        <a:pt x="462030" y="454150"/>
                        <a:pt x="442980" y="454150"/>
                      </a:cubicBezTo>
                      <a:cubicBezTo>
                        <a:pt x="451552" y="417955"/>
                        <a:pt x="460125" y="380808"/>
                        <a:pt x="468697" y="344613"/>
                      </a:cubicBezTo>
                      <a:cubicBezTo>
                        <a:pt x="468697" y="344613"/>
                        <a:pt x="468697" y="344613"/>
                        <a:pt x="468697" y="343660"/>
                      </a:cubicBezTo>
                      <a:cubicBezTo>
                        <a:pt x="474412" y="336993"/>
                        <a:pt x="476317" y="328420"/>
                        <a:pt x="473460" y="320800"/>
                      </a:cubicBezTo>
                      <a:close/>
                      <a:moveTo>
                        <a:pt x="321060" y="968500"/>
                      </a:moveTo>
                      <a:cubicBezTo>
                        <a:pt x="312487" y="968500"/>
                        <a:pt x="303915" y="968500"/>
                        <a:pt x="295342" y="967548"/>
                      </a:cubicBezTo>
                      <a:cubicBezTo>
                        <a:pt x="283912" y="967548"/>
                        <a:pt x="272482" y="966595"/>
                        <a:pt x="260100" y="965643"/>
                      </a:cubicBezTo>
                      <a:cubicBezTo>
                        <a:pt x="197235" y="962785"/>
                        <a:pt x="133417" y="958023"/>
                        <a:pt x="70552" y="952308"/>
                      </a:cubicBezTo>
                      <a:cubicBezTo>
                        <a:pt x="63885" y="808481"/>
                        <a:pt x="58170" y="664653"/>
                        <a:pt x="54360" y="519873"/>
                      </a:cubicBezTo>
                      <a:cubicBezTo>
                        <a:pt x="159135" y="511300"/>
                        <a:pt x="264862" y="506538"/>
                        <a:pt x="369637" y="504633"/>
                      </a:cubicBezTo>
                      <a:cubicBezTo>
                        <a:pt x="389640" y="504633"/>
                        <a:pt x="410595" y="503680"/>
                        <a:pt x="430597" y="503680"/>
                      </a:cubicBezTo>
                      <a:cubicBezTo>
                        <a:pt x="449647" y="503680"/>
                        <a:pt x="468697" y="503680"/>
                        <a:pt x="487747" y="503680"/>
                      </a:cubicBezTo>
                      <a:cubicBezTo>
                        <a:pt x="450600" y="658938"/>
                        <a:pt x="413452" y="814195"/>
                        <a:pt x="376305" y="969453"/>
                      </a:cubicBezTo>
                      <a:cubicBezTo>
                        <a:pt x="359160" y="969453"/>
                        <a:pt x="340110" y="969453"/>
                        <a:pt x="321060" y="968500"/>
                      </a:cubicBezTo>
                      <a:close/>
                      <a:moveTo>
                        <a:pt x="722062" y="970406"/>
                      </a:moveTo>
                      <a:cubicBezTo>
                        <a:pt x="719205" y="970406"/>
                        <a:pt x="716347" y="970406"/>
                        <a:pt x="713490" y="970406"/>
                      </a:cubicBezTo>
                      <a:cubicBezTo>
                        <a:pt x="693487" y="970406"/>
                        <a:pt x="673485" y="970406"/>
                        <a:pt x="654435" y="970406"/>
                      </a:cubicBezTo>
                      <a:cubicBezTo>
                        <a:pt x="582997" y="971358"/>
                        <a:pt x="511560" y="971358"/>
                        <a:pt x="439170" y="970406"/>
                      </a:cubicBezTo>
                      <a:cubicBezTo>
                        <a:pt x="476317" y="815148"/>
                        <a:pt x="513465" y="659891"/>
                        <a:pt x="550612" y="504633"/>
                      </a:cubicBezTo>
                      <a:cubicBezTo>
                        <a:pt x="562995" y="504633"/>
                        <a:pt x="576330" y="504633"/>
                        <a:pt x="588712" y="504633"/>
                      </a:cubicBezTo>
                      <a:cubicBezTo>
                        <a:pt x="608715" y="504633"/>
                        <a:pt x="628717" y="505585"/>
                        <a:pt x="647767" y="506538"/>
                      </a:cubicBezTo>
                      <a:cubicBezTo>
                        <a:pt x="667770" y="507490"/>
                        <a:pt x="686820" y="507490"/>
                        <a:pt x="706822" y="508443"/>
                      </a:cubicBezTo>
                      <a:lnTo>
                        <a:pt x="706822" y="508443"/>
                      </a:lnTo>
                      <a:cubicBezTo>
                        <a:pt x="725872" y="662748"/>
                        <a:pt x="747780" y="816100"/>
                        <a:pt x="771592" y="970406"/>
                      </a:cubicBezTo>
                      <a:cubicBezTo>
                        <a:pt x="755400" y="970406"/>
                        <a:pt x="739207" y="970406"/>
                        <a:pt x="722062" y="970406"/>
                      </a:cubicBezTo>
                      <a:close/>
                      <a:moveTo>
                        <a:pt x="1127827" y="949450"/>
                      </a:moveTo>
                      <a:cubicBezTo>
                        <a:pt x="1064962" y="959928"/>
                        <a:pt x="1001145" y="963738"/>
                        <a:pt x="937327" y="965643"/>
                      </a:cubicBezTo>
                      <a:cubicBezTo>
                        <a:pt x="902085" y="967548"/>
                        <a:pt x="866842" y="967548"/>
                        <a:pt x="831600" y="968500"/>
                      </a:cubicBezTo>
                      <a:cubicBezTo>
                        <a:pt x="807787" y="816100"/>
                        <a:pt x="786832" y="663700"/>
                        <a:pt x="767782" y="510348"/>
                      </a:cubicBezTo>
                      <a:cubicBezTo>
                        <a:pt x="815407" y="512253"/>
                        <a:pt x="863032" y="515110"/>
                        <a:pt x="911610" y="517968"/>
                      </a:cubicBezTo>
                      <a:cubicBezTo>
                        <a:pt x="985905" y="522730"/>
                        <a:pt x="1060200" y="528445"/>
                        <a:pt x="1134495" y="535113"/>
                      </a:cubicBezTo>
                      <a:cubicBezTo>
                        <a:pt x="1134495" y="674178"/>
                        <a:pt x="1132590" y="812291"/>
                        <a:pt x="1127827" y="949450"/>
                      </a:cubicBezTo>
                      <a:close/>
                    </a:path>
                  </a:pathLst>
                </a:custGeom>
                <a:solidFill>
                  <a:srgbClr val="454E5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sp>
          <p:nvSpPr>
            <p:cNvPr id="6" name="TextBox 5">
              <a:extLst>
                <a:ext uri="{FF2B5EF4-FFF2-40B4-BE49-F238E27FC236}">
                  <a16:creationId xmlns:a16="http://schemas.microsoft.com/office/drawing/2014/main" id="{7E22D5E9-C817-63C2-F392-E9B572A057E5}"/>
                </a:ext>
              </a:extLst>
            </p:cNvPr>
            <p:cNvSpPr txBox="1"/>
            <p:nvPr/>
          </p:nvSpPr>
          <p:spPr>
            <a:xfrm>
              <a:off x="6037737" y="4234347"/>
              <a:ext cx="4899032" cy="1034293"/>
            </a:xfrm>
            <a:prstGeom prst="rect">
              <a:avLst/>
            </a:prstGeom>
            <a:noFill/>
          </p:spPr>
          <p:txBody>
            <a:bodyPr wrap="square" rtlCol="0">
              <a:spAutoFit/>
            </a:bodyPr>
            <a:lstStyle/>
            <a:p>
              <a:pPr marL="18415" marR="18415" lvl="0" indent="0" algn="ctr" defTabSz="914400" rtl="0" eaLnBrk="1" fontAlgn="auto" latinLnBrk="0" hangingPunct="1">
                <a:lnSpc>
                  <a:spcPct val="11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Các</a:t>
              </a:r>
              <a:r>
                <a:rPr kumimoji="0" lang="en-US" sz="36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3600" b="0"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tờ</a:t>
              </a:r>
              <a:r>
                <a:rPr kumimoji="0" lang="en-US" sz="36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3600" b="0"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tiền</a:t>
              </a:r>
              <a:r>
                <a:rPr kumimoji="0" lang="en-US" sz="36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3600" b="0"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từ</a:t>
              </a:r>
              <a:r>
                <a:rPr kumimoji="0" lang="en-US" sz="36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1 000 </a:t>
              </a:r>
              <a:r>
                <a:rPr kumimoji="0" lang="en-US" sz="3600" b="0"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trở</a:t>
              </a:r>
              <a:r>
                <a:rPr kumimoji="0" lang="en-US" sz="36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3600" b="0"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lên</a:t>
              </a:r>
              <a:endParaRPr kumimoji="0" lang="en-US" sz="36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grpSp>
      <p:pic>
        <p:nvPicPr>
          <p:cNvPr id="13" name="Picture 12">
            <a:extLst>
              <a:ext uri="{FF2B5EF4-FFF2-40B4-BE49-F238E27FC236}">
                <a16:creationId xmlns:a16="http://schemas.microsoft.com/office/drawing/2014/main" id="{B94A20F0-4508-F025-BA4F-8338D53EC26B}"/>
              </a:ext>
            </a:extLst>
          </p:cNvPr>
          <p:cNvPicPr>
            <a:picLocks noChangeAspect="1"/>
          </p:cNvPicPr>
          <p:nvPr/>
        </p:nvPicPr>
        <p:blipFill>
          <a:blip r:embed="rId8"/>
          <a:stretch>
            <a:fillRect/>
          </a:stretch>
        </p:blipFill>
        <p:spPr>
          <a:xfrm>
            <a:off x="1229477" y="2711172"/>
            <a:ext cx="3554276" cy="3267739"/>
          </a:xfrm>
          <a:prstGeom prst="rect">
            <a:avLst/>
          </a:prstGeom>
        </p:spPr>
      </p:pic>
      <p:pic>
        <p:nvPicPr>
          <p:cNvPr id="14" name="Picture 2" descr="3 cô gái 'bí ẩn' trên tờ tiền 2.000 đồng">
            <a:extLst>
              <a:ext uri="{FF2B5EF4-FFF2-40B4-BE49-F238E27FC236}">
                <a16:creationId xmlns:a16="http://schemas.microsoft.com/office/drawing/2014/main" id="{592C3CDF-045F-5C2B-0518-64601F21A04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63989" y="2648997"/>
            <a:ext cx="3381375" cy="333910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Tờ 5.000 đồng mua được gì sau 10 năm?">
            <a:extLst>
              <a:ext uri="{FF2B5EF4-FFF2-40B4-BE49-F238E27FC236}">
                <a16:creationId xmlns:a16="http://schemas.microsoft.com/office/drawing/2014/main" id="{217CB8E0-98E0-DCEA-4DAC-4FAE2160A8A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385953" y="2697217"/>
            <a:ext cx="3402712" cy="32718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2420129"/>
      </p:ext>
    </p:extLst>
  </p:cSld>
  <p:clrMapOvr>
    <a:masterClrMapping/>
  </p:clrMapOvr>
  <p:transition spd="med">
    <p:random/>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5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5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55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068963">
            <a:off x="-1936307" y="5684990"/>
            <a:ext cx="7617881" cy="2932884"/>
          </a:xfrm>
          <a:prstGeom prst="rect">
            <a:avLst/>
          </a:prstGeom>
        </p:spPr>
      </p:pic>
      <p:pic>
        <p:nvPicPr>
          <p:cNvPr id="12" name="Picture 1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068963">
            <a:off x="7952604" y="-1164998"/>
            <a:ext cx="6723956" cy="2588723"/>
          </a:xfrm>
          <a:prstGeom prst="rect">
            <a:avLst/>
          </a:prstGeom>
        </p:spPr>
      </p:pic>
      <p:pic>
        <p:nvPicPr>
          <p:cNvPr id="13"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8300651" y="-784723"/>
            <a:ext cx="3205682" cy="1830153"/>
          </a:xfrm>
          <a:prstGeom prst="rect">
            <a:avLst/>
          </a:prstGeom>
        </p:spPr>
      </p:pic>
      <p:pic>
        <p:nvPicPr>
          <p:cNvPr id="14" name="Picture 14"/>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221937" y="380201"/>
            <a:ext cx="715302" cy="715302"/>
          </a:xfrm>
          <a:prstGeom prst="rect">
            <a:avLst/>
          </a:prstGeom>
        </p:spPr>
      </p:pic>
      <p:pic>
        <p:nvPicPr>
          <p:cNvPr id="16" name="Picture 2">
            <a:extLst>
              <a:ext uri="{FF2B5EF4-FFF2-40B4-BE49-F238E27FC236}">
                <a16:creationId xmlns:a16="http://schemas.microsoft.com/office/drawing/2014/main" id="{5BDF0ABA-3702-49FF-91B3-0937DF6BDC9E}"/>
              </a:ext>
            </a:extLst>
          </p:cNvPr>
          <p:cNvPicPr>
            <a:picLocks noChangeAspect="1"/>
          </p:cNvPicPr>
          <p:nvPr/>
        </p:nvPicPr>
        <p:blipFill>
          <a:blip r:embed="rId10"/>
          <a:srcRect/>
          <a:stretch>
            <a:fillRect/>
          </a:stretch>
        </p:blipFill>
        <p:spPr>
          <a:xfrm>
            <a:off x="7678705" y="2351315"/>
            <a:ext cx="4392649" cy="4666825"/>
          </a:xfrm>
          <a:prstGeom prst="rect">
            <a:avLst/>
          </a:prstGeom>
        </p:spPr>
      </p:pic>
      <p:pic>
        <p:nvPicPr>
          <p:cNvPr id="15" name="Picture 15"/>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10433105" y="1982154"/>
            <a:ext cx="766896" cy="766896"/>
          </a:xfrm>
          <a:prstGeom prst="rect">
            <a:avLst/>
          </a:prstGeom>
        </p:spPr>
      </p:pic>
      <p:grpSp>
        <p:nvGrpSpPr>
          <p:cNvPr id="41" name="Group 40">
            <a:extLst>
              <a:ext uri="{FF2B5EF4-FFF2-40B4-BE49-F238E27FC236}">
                <a16:creationId xmlns:a16="http://schemas.microsoft.com/office/drawing/2014/main" id="{9CDDCCD4-3D9C-4F27-9768-E1A63D01CED9}"/>
              </a:ext>
            </a:extLst>
          </p:cNvPr>
          <p:cNvGrpSpPr/>
          <p:nvPr/>
        </p:nvGrpSpPr>
        <p:grpSpPr>
          <a:xfrm>
            <a:off x="1043318" y="130447"/>
            <a:ext cx="6501434" cy="5918766"/>
            <a:chOff x="1112872" y="139144"/>
            <a:chExt cx="6934863" cy="6313350"/>
          </a:xfrm>
        </p:grpSpPr>
        <p:grpSp>
          <p:nvGrpSpPr>
            <p:cNvPr id="37" name="Group 36">
              <a:extLst>
                <a:ext uri="{FF2B5EF4-FFF2-40B4-BE49-F238E27FC236}">
                  <a16:creationId xmlns:a16="http://schemas.microsoft.com/office/drawing/2014/main" id="{5DA8B492-5650-443C-BDD5-45AA41F4C0B3}"/>
                </a:ext>
              </a:extLst>
            </p:cNvPr>
            <p:cNvGrpSpPr/>
            <p:nvPr/>
          </p:nvGrpSpPr>
          <p:grpSpPr>
            <a:xfrm>
              <a:off x="1112872" y="671949"/>
              <a:ext cx="6934863" cy="5780545"/>
              <a:chOff x="1405658" y="778345"/>
              <a:chExt cx="4313075" cy="2156065"/>
            </a:xfrm>
          </p:grpSpPr>
          <p:grpSp>
            <p:nvGrpSpPr>
              <p:cNvPr id="26" name="Group 4">
                <a:extLst>
                  <a:ext uri="{FF2B5EF4-FFF2-40B4-BE49-F238E27FC236}">
                    <a16:creationId xmlns:a16="http://schemas.microsoft.com/office/drawing/2014/main" id="{5D0F7F7E-E721-4BEE-ADA5-1C4ECBEEF508}"/>
                  </a:ext>
                </a:extLst>
              </p:cNvPr>
              <p:cNvGrpSpPr/>
              <p:nvPr/>
            </p:nvGrpSpPr>
            <p:grpSpPr>
              <a:xfrm rot="141507">
                <a:off x="1405658" y="1521013"/>
                <a:ext cx="4273623" cy="1413397"/>
                <a:chOff x="0" y="0"/>
                <a:chExt cx="7667800" cy="2535939"/>
              </a:xfrm>
            </p:grpSpPr>
            <p:sp>
              <p:nvSpPr>
                <p:cNvPr id="27" name="Freeform 5">
                  <a:extLst>
                    <a:ext uri="{FF2B5EF4-FFF2-40B4-BE49-F238E27FC236}">
                      <a16:creationId xmlns:a16="http://schemas.microsoft.com/office/drawing/2014/main" id="{96F8ED92-0C08-4C2D-9E46-E185048FC875}"/>
                    </a:ext>
                  </a:extLst>
                </p:cNvPr>
                <p:cNvSpPr/>
                <p:nvPr/>
              </p:nvSpPr>
              <p:spPr>
                <a:xfrm>
                  <a:off x="-1" y="0"/>
                  <a:ext cx="7675460" cy="2535939"/>
                </a:xfrm>
                <a:custGeom>
                  <a:avLst/>
                  <a:gdLst/>
                  <a:ahLst/>
                  <a:cxnLst/>
                  <a:rect l="l" t="t" r="r" b="b"/>
                  <a:pathLst>
                    <a:path w="7675460" h="2535939">
                      <a:moveTo>
                        <a:pt x="7169021" y="2519020"/>
                      </a:moveTo>
                      <a:cubicBezTo>
                        <a:pt x="7169021" y="2519020"/>
                        <a:pt x="6932024" y="2509050"/>
                        <a:pt x="6569885" y="2522494"/>
                      </a:cubicBezTo>
                      <a:cubicBezTo>
                        <a:pt x="6207747" y="2535939"/>
                        <a:pt x="490924" y="2535939"/>
                        <a:pt x="490924" y="2535939"/>
                      </a:cubicBezTo>
                      <a:cubicBezTo>
                        <a:pt x="245502" y="2535939"/>
                        <a:pt x="32509" y="2438671"/>
                        <a:pt x="31032" y="2278557"/>
                      </a:cubicBezTo>
                      <a:cubicBezTo>
                        <a:pt x="31032" y="2278557"/>
                        <a:pt x="0" y="1195663"/>
                        <a:pt x="0" y="606979"/>
                      </a:cubicBezTo>
                      <a:cubicBezTo>
                        <a:pt x="0" y="392820"/>
                        <a:pt x="15517" y="249246"/>
                        <a:pt x="15517" y="249246"/>
                      </a:cubicBezTo>
                      <a:cubicBezTo>
                        <a:pt x="15518" y="120578"/>
                        <a:pt x="1" y="0"/>
                        <a:pt x="459892" y="8134"/>
                      </a:cubicBezTo>
                      <a:cubicBezTo>
                        <a:pt x="459892" y="8134"/>
                        <a:pt x="1144663" y="28433"/>
                        <a:pt x="1627778" y="20834"/>
                      </a:cubicBezTo>
                      <a:cubicBezTo>
                        <a:pt x="2144992" y="12700"/>
                        <a:pt x="7122472" y="0"/>
                        <a:pt x="7122472" y="0"/>
                      </a:cubicBezTo>
                      <a:cubicBezTo>
                        <a:pt x="7434373" y="0"/>
                        <a:pt x="7667801" y="101069"/>
                        <a:pt x="7659944" y="303616"/>
                      </a:cubicBezTo>
                      <a:cubicBezTo>
                        <a:pt x="7659944" y="303616"/>
                        <a:pt x="7657948" y="1143354"/>
                        <a:pt x="7666704" y="1578970"/>
                      </a:cubicBezTo>
                      <a:cubicBezTo>
                        <a:pt x="7675460" y="1872271"/>
                        <a:pt x="7628911" y="2205342"/>
                        <a:pt x="7628911" y="2205342"/>
                      </a:cubicBezTo>
                      <a:cubicBezTo>
                        <a:pt x="7625946" y="2385367"/>
                        <a:pt x="7414443" y="2519020"/>
                        <a:pt x="7169021" y="2519020"/>
                      </a:cubicBezTo>
                      <a:close/>
                    </a:path>
                  </a:pathLst>
                </a:custGeom>
                <a:solidFill>
                  <a:srgbClr val="383D39"/>
                </a:solidFill>
              </p:spPr>
              <p:txBody>
                <a:bodyPr/>
                <a:lstStyle/>
                <a:p>
                  <a:endParaRPr lang="en-US"/>
                </a:p>
              </p:txBody>
            </p:sp>
          </p:grpSp>
          <p:grpSp>
            <p:nvGrpSpPr>
              <p:cNvPr id="36" name="Group 35">
                <a:extLst>
                  <a:ext uri="{FF2B5EF4-FFF2-40B4-BE49-F238E27FC236}">
                    <a16:creationId xmlns:a16="http://schemas.microsoft.com/office/drawing/2014/main" id="{6029D8A1-D7BA-4FA5-8C8E-2D511297E049}"/>
                  </a:ext>
                </a:extLst>
              </p:cNvPr>
              <p:cNvGrpSpPr/>
              <p:nvPr/>
            </p:nvGrpSpPr>
            <p:grpSpPr>
              <a:xfrm>
                <a:off x="1421518" y="778345"/>
                <a:ext cx="4297215" cy="2040981"/>
                <a:chOff x="1421518" y="778345"/>
                <a:chExt cx="4297215" cy="2040981"/>
              </a:xfrm>
            </p:grpSpPr>
            <p:grpSp>
              <p:nvGrpSpPr>
                <p:cNvPr id="28" name="Group 6">
                  <a:extLst>
                    <a:ext uri="{FF2B5EF4-FFF2-40B4-BE49-F238E27FC236}">
                      <a16:creationId xmlns:a16="http://schemas.microsoft.com/office/drawing/2014/main" id="{F437C71F-230E-40F6-9D6D-5ED0E942CAAE}"/>
                    </a:ext>
                  </a:extLst>
                </p:cNvPr>
                <p:cNvGrpSpPr/>
                <p:nvPr/>
              </p:nvGrpSpPr>
              <p:grpSpPr>
                <a:xfrm rot="141507">
                  <a:off x="1421518" y="778345"/>
                  <a:ext cx="4297215" cy="2040981"/>
                  <a:chOff x="0" y="0"/>
                  <a:chExt cx="7710130" cy="3661959"/>
                </a:xfrm>
              </p:grpSpPr>
              <p:sp>
                <p:nvSpPr>
                  <p:cNvPr id="29" name="Freeform 7">
                    <a:extLst>
                      <a:ext uri="{FF2B5EF4-FFF2-40B4-BE49-F238E27FC236}">
                        <a16:creationId xmlns:a16="http://schemas.microsoft.com/office/drawing/2014/main" id="{D85CEB6D-38DA-46BC-BF8F-E44696E7DC10}"/>
                      </a:ext>
                    </a:extLst>
                  </p:cNvPr>
                  <p:cNvSpPr/>
                  <p:nvPr/>
                </p:nvSpPr>
                <p:spPr>
                  <a:xfrm>
                    <a:off x="0" y="0"/>
                    <a:ext cx="7710130" cy="3661959"/>
                  </a:xfrm>
                  <a:custGeom>
                    <a:avLst/>
                    <a:gdLst/>
                    <a:ahLst/>
                    <a:cxnLst/>
                    <a:rect l="l" t="t" r="r" b="b"/>
                    <a:pathLst>
                      <a:path w="7710129" h="3661959">
                        <a:moveTo>
                          <a:pt x="7203690" y="3645040"/>
                        </a:moveTo>
                        <a:cubicBezTo>
                          <a:pt x="7203690" y="3645040"/>
                          <a:pt x="6966694" y="3635070"/>
                          <a:pt x="6604555" y="3648515"/>
                        </a:cubicBezTo>
                        <a:cubicBezTo>
                          <a:pt x="6242417" y="3661959"/>
                          <a:pt x="490924" y="3661959"/>
                          <a:pt x="490924" y="3661959"/>
                        </a:cubicBezTo>
                        <a:cubicBezTo>
                          <a:pt x="245502" y="3661959"/>
                          <a:pt x="32509" y="3564691"/>
                          <a:pt x="31032" y="3404577"/>
                        </a:cubicBezTo>
                        <a:cubicBezTo>
                          <a:pt x="31032" y="3404577"/>
                          <a:pt x="0" y="2067875"/>
                          <a:pt x="0" y="606979"/>
                        </a:cubicBezTo>
                        <a:cubicBezTo>
                          <a:pt x="0" y="392820"/>
                          <a:pt x="15517" y="249246"/>
                          <a:pt x="15517" y="249246"/>
                        </a:cubicBezTo>
                        <a:cubicBezTo>
                          <a:pt x="15518" y="120578"/>
                          <a:pt x="1" y="0"/>
                          <a:pt x="459892" y="8134"/>
                        </a:cubicBezTo>
                        <a:cubicBezTo>
                          <a:pt x="459892" y="8134"/>
                          <a:pt x="1144663" y="28433"/>
                          <a:pt x="1627778" y="20834"/>
                        </a:cubicBezTo>
                        <a:cubicBezTo>
                          <a:pt x="2144992" y="12700"/>
                          <a:pt x="7157142" y="0"/>
                          <a:pt x="7157142" y="0"/>
                        </a:cubicBezTo>
                        <a:cubicBezTo>
                          <a:pt x="7469043" y="0"/>
                          <a:pt x="7702471" y="101069"/>
                          <a:pt x="7694613" y="303616"/>
                        </a:cubicBezTo>
                        <a:cubicBezTo>
                          <a:pt x="7694613" y="303616"/>
                          <a:pt x="7692618" y="1937947"/>
                          <a:pt x="7701374" y="2704990"/>
                        </a:cubicBezTo>
                        <a:cubicBezTo>
                          <a:pt x="7710129" y="2998291"/>
                          <a:pt x="7663581" y="3331363"/>
                          <a:pt x="7663581" y="3331363"/>
                        </a:cubicBezTo>
                        <a:cubicBezTo>
                          <a:pt x="7660616" y="3511388"/>
                          <a:pt x="7449112" y="3645040"/>
                          <a:pt x="7203690" y="3645040"/>
                        </a:cubicBezTo>
                        <a:close/>
                      </a:path>
                    </a:pathLst>
                  </a:custGeom>
                  <a:solidFill>
                    <a:srgbClr val="A7D2DD"/>
                  </a:solidFill>
                </p:spPr>
                <p:txBody>
                  <a:bodyPr/>
                  <a:lstStyle/>
                  <a:p>
                    <a:endParaRPr lang="en-US"/>
                  </a:p>
                </p:txBody>
              </p:sp>
            </p:grpSp>
            <p:grpSp>
              <p:nvGrpSpPr>
                <p:cNvPr id="30" name="Group 8">
                  <a:extLst>
                    <a:ext uri="{FF2B5EF4-FFF2-40B4-BE49-F238E27FC236}">
                      <a16:creationId xmlns:a16="http://schemas.microsoft.com/office/drawing/2014/main" id="{700C1E8B-6BDD-4D19-815F-554071144F91}"/>
                    </a:ext>
                  </a:extLst>
                </p:cNvPr>
                <p:cNvGrpSpPr/>
                <p:nvPr/>
              </p:nvGrpSpPr>
              <p:grpSpPr>
                <a:xfrm rot="170973">
                  <a:off x="1562631" y="1096004"/>
                  <a:ext cx="4065914" cy="1607556"/>
                  <a:chOff x="-1" y="-139136"/>
                  <a:chExt cx="7295126" cy="2884302"/>
                </a:xfrm>
              </p:grpSpPr>
              <p:sp>
                <p:nvSpPr>
                  <p:cNvPr id="31" name="Freeform 9">
                    <a:extLst>
                      <a:ext uri="{FF2B5EF4-FFF2-40B4-BE49-F238E27FC236}">
                        <a16:creationId xmlns:a16="http://schemas.microsoft.com/office/drawing/2014/main" id="{5BB2C712-7D96-47BB-876C-7AAF4E77F1F1}"/>
                      </a:ext>
                    </a:extLst>
                  </p:cNvPr>
                  <p:cNvSpPr/>
                  <p:nvPr/>
                </p:nvSpPr>
                <p:spPr>
                  <a:xfrm>
                    <a:off x="-1" y="-139136"/>
                    <a:ext cx="7295126" cy="2884302"/>
                  </a:xfrm>
                  <a:custGeom>
                    <a:avLst/>
                    <a:gdLst/>
                    <a:ahLst/>
                    <a:cxnLst/>
                    <a:rect l="l" t="t" r="r" b="b"/>
                    <a:pathLst>
                      <a:path w="7295126" h="2745165">
                        <a:moveTo>
                          <a:pt x="6788687" y="2728246"/>
                        </a:moveTo>
                        <a:cubicBezTo>
                          <a:pt x="6788687" y="2728246"/>
                          <a:pt x="6551690" y="2718277"/>
                          <a:pt x="6189551" y="2731721"/>
                        </a:cubicBezTo>
                        <a:cubicBezTo>
                          <a:pt x="5827413" y="2745165"/>
                          <a:pt x="490924" y="2745165"/>
                          <a:pt x="490924" y="2745165"/>
                        </a:cubicBezTo>
                        <a:cubicBezTo>
                          <a:pt x="245502" y="2745165"/>
                          <a:pt x="32509" y="2647897"/>
                          <a:pt x="31032" y="2487783"/>
                        </a:cubicBezTo>
                        <a:cubicBezTo>
                          <a:pt x="31032" y="2487783"/>
                          <a:pt x="0" y="1357729"/>
                          <a:pt x="0" y="606979"/>
                        </a:cubicBezTo>
                        <a:cubicBezTo>
                          <a:pt x="0" y="392820"/>
                          <a:pt x="15517" y="249246"/>
                          <a:pt x="15517" y="249246"/>
                        </a:cubicBezTo>
                        <a:cubicBezTo>
                          <a:pt x="15518" y="120578"/>
                          <a:pt x="1" y="0"/>
                          <a:pt x="459892" y="8134"/>
                        </a:cubicBezTo>
                        <a:cubicBezTo>
                          <a:pt x="459892" y="8134"/>
                          <a:pt x="1144663" y="28433"/>
                          <a:pt x="1627778" y="20834"/>
                        </a:cubicBezTo>
                        <a:cubicBezTo>
                          <a:pt x="2144992" y="12700"/>
                          <a:pt x="6742138" y="0"/>
                          <a:pt x="6742138" y="0"/>
                        </a:cubicBezTo>
                        <a:cubicBezTo>
                          <a:pt x="7054039" y="0"/>
                          <a:pt x="7287467" y="101069"/>
                          <a:pt x="7279609" y="303616"/>
                        </a:cubicBezTo>
                        <a:cubicBezTo>
                          <a:pt x="7279609" y="303616"/>
                          <a:pt x="7277614" y="1290997"/>
                          <a:pt x="7286370" y="1788196"/>
                        </a:cubicBezTo>
                        <a:cubicBezTo>
                          <a:pt x="7295125" y="2081497"/>
                          <a:pt x="7248577" y="2414569"/>
                          <a:pt x="7248577" y="2414569"/>
                        </a:cubicBezTo>
                        <a:cubicBezTo>
                          <a:pt x="7245612" y="2594594"/>
                          <a:pt x="7034109" y="2728246"/>
                          <a:pt x="6788687" y="2728246"/>
                        </a:cubicBezTo>
                        <a:close/>
                      </a:path>
                    </a:pathLst>
                  </a:custGeom>
                  <a:solidFill>
                    <a:srgbClr val="FFF6EA"/>
                  </a:solidFill>
                </p:spPr>
                <p:txBody>
                  <a:bodyPr/>
                  <a:lstStyle/>
                  <a:p>
                    <a:endParaRPr lang="en-US"/>
                  </a:p>
                </p:txBody>
              </p:sp>
            </p:grpSp>
          </p:grpSp>
        </p:grpSp>
        <p:pic>
          <p:nvPicPr>
            <p:cNvPr id="38" name="Picture 22">
              <a:extLst>
                <a:ext uri="{FF2B5EF4-FFF2-40B4-BE49-F238E27FC236}">
                  <a16:creationId xmlns:a16="http://schemas.microsoft.com/office/drawing/2014/main" id="{0BB72272-8633-40EB-8091-3C12FDFC00E5}"/>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20862780">
              <a:off x="4400762" y="810347"/>
              <a:ext cx="431051" cy="483503"/>
            </a:xfrm>
            <a:prstGeom prst="rect">
              <a:avLst/>
            </a:prstGeom>
          </p:spPr>
        </p:pic>
        <p:pic>
          <p:nvPicPr>
            <p:cNvPr id="34" name="Picture 23">
              <a:extLst>
                <a:ext uri="{FF2B5EF4-FFF2-40B4-BE49-F238E27FC236}">
                  <a16:creationId xmlns:a16="http://schemas.microsoft.com/office/drawing/2014/main" id="{00027712-43F8-45F6-B84A-5D4DA601E07F}"/>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b="14179"/>
            <a:stretch>
              <a:fillRect/>
            </a:stretch>
          </p:blipFill>
          <p:spPr>
            <a:xfrm rot="-737220">
              <a:off x="4110994" y="139144"/>
              <a:ext cx="555848" cy="1068747"/>
            </a:xfrm>
            <a:prstGeom prst="rect">
              <a:avLst/>
            </a:prstGeom>
          </p:spPr>
        </p:pic>
      </p:grpSp>
      <p:sp>
        <p:nvSpPr>
          <p:cNvPr id="40" name="TextBox 39">
            <a:extLst>
              <a:ext uri="{FF2B5EF4-FFF2-40B4-BE49-F238E27FC236}">
                <a16:creationId xmlns:a16="http://schemas.microsoft.com/office/drawing/2014/main" id="{07B82BC9-B8AD-4D68-8983-655C29709DE6}"/>
              </a:ext>
            </a:extLst>
          </p:cNvPr>
          <p:cNvSpPr txBox="1"/>
          <p:nvPr/>
        </p:nvSpPr>
        <p:spPr>
          <a:xfrm rot="181471">
            <a:off x="1247169" y="1679349"/>
            <a:ext cx="6154418" cy="3313664"/>
          </a:xfrm>
          <a:prstGeom prst="rect">
            <a:avLst/>
          </a:prstGeom>
          <a:noFill/>
        </p:spPr>
        <p:txBody>
          <a:bodyPr wrap="square">
            <a:spAutoFit/>
          </a:bodyPr>
          <a:lstStyle/>
          <a:p>
            <a:pPr lvl="0" algn="ctr" defTabSz="857250">
              <a:lnSpc>
                <a:spcPct val="150000"/>
              </a:lnSpc>
            </a:pPr>
            <a:r>
              <a:rPr lang="nl-NL" sz="3600" b="1" dirty="0">
                <a:solidFill>
                  <a:srgbClr val="FF0000"/>
                </a:solidFill>
                <a:latin typeface="Arial" panose="020B0604020202020204" pitchFamily="34" charset="0"/>
                <a:ea typeface="Calibri" panose="020F0502020204030204" pitchFamily="34" charset="0"/>
                <a:cs typeface="Arial" panose="020B0604020202020204" pitchFamily="34" charset="0"/>
              </a:rPr>
              <a:t>Em hãy so sánh sự giống và khác nhau giữa các tờ tiền có mệnh giá từ 1 000 đồng đến 5 000 đồng</a:t>
            </a:r>
          </a:p>
        </p:txBody>
      </p:sp>
    </p:spTree>
    <p:extLst>
      <p:ext uri="{BB962C8B-B14F-4D97-AF65-F5344CB8AC3E}">
        <p14:creationId xmlns:p14="http://schemas.microsoft.com/office/powerpoint/2010/main" val="1331399025"/>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xEl>
                                              <p:pRg st="0" end="0"/>
                                            </p:txEl>
                                          </p:spTgt>
                                        </p:tgtEl>
                                        <p:attrNameLst>
                                          <p:attrName>style.visibility</p:attrName>
                                        </p:attrNameLst>
                                      </p:cBhvr>
                                      <p:to>
                                        <p:strVal val="visible"/>
                                      </p:to>
                                    </p:set>
                                    <p:animEffect transition="in" filter="wipe(left)">
                                      <p:cBhvr>
                                        <p:cTn id="7" dur="500"/>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a:stretch>
            <a:fillRect/>
          </a:stretch>
        </p:blipFill>
        <p:spPr>
          <a:xfrm>
            <a:off x="1" y="1"/>
            <a:ext cx="12192000" cy="500912"/>
          </a:xfrm>
          <a:prstGeom prst="rect">
            <a:avLst/>
          </a:prstGeom>
        </p:spPr>
      </p:pic>
      <p:sp>
        <p:nvSpPr>
          <p:cNvPr id="2" name="Rectangle: Rounded Corners 1">
            <a:extLst>
              <a:ext uri="{FF2B5EF4-FFF2-40B4-BE49-F238E27FC236}">
                <a16:creationId xmlns:a16="http://schemas.microsoft.com/office/drawing/2014/main" id="{DF1C27BF-EF73-2C05-F04D-17DF3DF5AF30}"/>
              </a:ext>
            </a:extLst>
          </p:cNvPr>
          <p:cNvSpPr/>
          <p:nvPr/>
        </p:nvSpPr>
        <p:spPr>
          <a:xfrm>
            <a:off x="323850" y="466725"/>
            <a:ext cx="11553825" cy="604837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3" name="TextBox 2">
            <a:extLst>
              <a:ext uri="{FF2B5EF4-FFF2-40B4-BE49-F238E27FC236}">
                <a16:creationId xmlns:a16="http://schemas.microsoft.com/office/drawing/2014/main" id="{6BB53A5C-7C66-CF4C-9AAD-8ED9E02B5251}"/>
              </a:ext>
            </a:extLst>
          </p:cNvPr>
          <p:cNvSpPr txBox="1"/>
          <p:nvPr/>
        </p:nvSpPr>
        <p:spPr>
          <a:xfrm>
            <a:off x="2153530" y="476227"/>
            <a:ext cx="8524025"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Sự</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giống</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nhau</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và</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khác</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nhau</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của</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các</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tờ</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tiền</a:t>
            </a:r>
            <a:endPar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6" name="TextBox 5">
            <a:extLst>
              <a:ext uri="{FF2B5EF4-FFF2-40B4-BE49-F238E27FC236}">
                <a16:creationId xmlns:a16="http://schemas.microsoft.com/office/drawing/2014/main" id="{F64A9B7C-04EA-C307-6F23-3787A821BD71}"/>
              </a:ext>
            </a:extLst>
          </p:cNvPr>
          <p:cNvSpPr txBox="1"/>
          <p:nvPr/>
        </p:nvSpPr>
        <p:spPr>
          <a:xfrm>
            <a:off x="723350" y="881044"/>
            <a:ext cx="2667718"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 </a:t>
            </a:r>
            <a:r>
              <a:rPr kumimoji="0" lang="en-US" sz="3200" b="1" i="1" u="none" strike="noStrike" kern="1200" cap="none" spc="0" normalizeH="0" baseline="0" noProof="0" dirty="0" err="1">
                <a:ln>
                  <a:noFill/>
                </a:ln>
                <a:solidFill>
                  <a:srgbClr val="FF0000"/>
                </a:solidFill>
                <a:effectLst/>
                <a:uLnTx/>
                <a:uFillTx/>
                <a:latin typeface="Calibri" panose="020F0502020204030204" pitchFamily="34" charset="0"/>
                <a:ea typeface="+mn-ea"/>
                <a:cs typeface="Calibri" panose="020F0502020204030204" pitchFamily="34" charset="0"/>
              </a:rPr>
              <a:t>Giống</a:t>
            </a:r>
            <a:r>
              <a:rPr kumimoji="0" lang="en-US" sz="3200" b="1" i="1"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 </a:t>
            </a:r>
            <a:r>
              <a:rPr kumimoji="0" lang="en-US" sz="3200" b="1" i="1" u="none" strike="noStrike" kern="1200" cap="none" spc="0" normalizeH="0" baseline="0" noProof="0" dirty="0" err="1">
                <a:ln>
                  <a:noFill/>
                </a:ln>
                <a:solidFill>
                  <a:srgbClr val="FF0000"/>
                </a:solidFill>
                <a:effectLst/>
                <a:uLnTx/>
                <a:uFillTx/>
                <a:latin typeface="Calibri" panose="020F0502020204030204" pitchFamily="34" charset="0"/>
                <a:ea typeface="+mn-ea"/>
                <a:cs typeface="Calibri" panose="020F0502020204030204" pitchFamily="34" charset="0"/>
              </a:rPr>
              <a:t>nhau</a:t>
            </a:r>
            <a:r>
              <a:rPr kumimoji="0" lang="en-US" sz="3200" b="1" i="1"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a:t>
            </a:r>
          </a:p>
        </p:txBody>
      </p:sp>
      <p:sp>
        <p:nvSpPr>
          <p:cNvPr id="8" name="TextBox 7">
            <a:extLst>
              <a:ext uri="{FF2B5EF4-FFF2-40B4-BE49-F238E27FC236}">
                <a16:creationId xmlns:a16="http://schemas.microsoft.com/office/drawing/2014/main" id="{27CE6CFA-972D-2912-A3EA-B5CB063A160D}"/>
              </a:ext>
            </a:extLst>
          </p:cNvPr>
          <p:cNvSpPr txBox="1"/>
          <p:nvPr/>
        </p:nvSpPr>
        <p:spPr>
          <a:xfrm>
            <a:off x="438150" y="3081334"/>
            <a:ext cx="11630025" cy="954107"/>
          </a:xfrm>
          <a:prstGeom prst="rect">
            <a:avLst/>
          </a:prstGeom>
          <a:noFill/>
        </p:spPr>
        <p:txBody>
          <a:bodyPr wrap="square" rtlCol="0">
            <a:spAutoFit/>
          </a:bodyPr>
          <a:lstStyle/>
          <a:p>
            <a:pPr lvl="0"/>
            <a:r>
              <a:rPr lang="vi-VN" sz="2800" b="1" dirty="0">
                <a:solidFill>
                  <a:prstClr val="black"/>
                </a:solidFill>
                <a:latin typeface="Calibri" panose="020F0502020204030204" pitchFamily="34" charset="0"/>
                <a:cs typeface="Calibri" panose="020F0502020204030204" pitchFamily="34" charset="0"/>
              </a:rPr>
              <a:t>Mặt </a:t>
            </a:r>
            <a:r>
              <a:rPr lang="en-US" sz="2800" b="1" dirty="0" err="1">
                <a:solidFill>
                  <a:prstClr val="black"/>
                </a:solidFill>
                <a:latin typeface="Calibri" panose="020F0502020204030204" pitchFamily="34" charset="0"/>
                <a:cs typeface="Calibri" panose="020F0502020204030204" pitchFamily="34" charset="0"/>
              </a:rPr>
              <a:t>phải</a:t>
            </a:r>
            <a:r>
              <a:rPr lang="vi-VN" sz="2800" b="1" dirty="0">
                <a:solidFill>
                  <a:prstClr val="black"/>
                </a:solidFill>
                <a:latin typeface="Calibri" panose="020F0502020204030204" pitchFamily="34" charset="0"/>
                <a:cs typeface="Calibri" panose="020F0502020204030204" pitchFamily="34" charset="0"/>
              </a:rPr>
              <a:t> đều có ảnh Bác Hồ, có dòng chữ Cộng hòa xã hội chủ nghĩa Việt Nam, có hình quốc huy nước Việt Nam, có số mệnh giá của tờ bạc, có số sêri. </a:t>
            </a:r>
            <a:endPar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10" name="TextBox 9">
            <a:extLst>
              <a:ext uri="{FF2B5EF4-FFF2-40B4-BE49-F238E27FC236}">
                <a16:creationId xmlns:a16="http://schemas.microsoft.com/office/drawing/2014/main" id="{3C487CF0-6903-7746-55D6-C04903A0F068}"/>
              </a:ext>
            </a:extLst>
          </p:cNvPr>
          <p:cNvSpPr txBox="1"/>
          <p:nvPr/>
        </p:nvSpPr>
        <p:spPr>
          <a:xfrm>
            <a:off x="2281206" y="5810268"/>
            <a:ext cx="8458790" cy="523220"/>
          </a:xfrm>
          <a:prstGeom prst="rect">
            <a:avLst/>
          </a:prstGeom>
          <a:noFill/>
        </p:spPr>
        <p:txBody>
          <a:bodyPr wrap="non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Mặt</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trái</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có</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dòng</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chữ</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Ngân</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hàng</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Nhà</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nước</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Việt</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Nam</a:t>
            </a:r>
            <a:r>
              <a:rPr kumimoji="0" lang="en-US" sz="2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a:r>
          </a:p>
        </p:txBody>
      </p:sp>
      <p:grpSp>
        <p:nvGrpSpPr>
          <p:cNvPr id="14" name="Group 13">
            <a:extLst>
              <a:ext uri="{FF2B5EF4-FFF2-40B4-BE49-F238E27FC236}">
                <a16:creationId xmlns:a16="http://schemas.microsoft.com/office/drawing/2014/main" id="{3DCA4BBB-8A77-9DA4-795A-A13BBB8489AC}"/>
              </a:ext>
            </a:extLst>
          </p:cNvPr>
          <p:cNvGrpSpPr/>
          <p:nvPr/>
        </p:nvGrpSpPr>
        <p:grpSpPr>
          <a:xfrm>
            <a:off x="857250" y="1409700"/>
            <a:ext cx="10615612" cy="1676400"/>
            <a:chOff x="857250" y="1409700"/>
            <a:chExt cx="10615612" cy="1676400"/>
          </a:xfrm>
        </p:grpSpPr>
        <p:pic>
          <p:nvPicPr>
            <p:cNvPr id="5" name="Picture 4">
              <a:extLst>
                <a:ext uri="{FF2B5EF4-FFF2-40B4-BE49-F238E27FC236}">
                  <a16:creationId xmlns:a16="http://schemas.microsoft.com/office/drawing/2014/main" id="{499F3318-AF4E-ECF7-F74D-6E6564AAD715}"/>
                </a:ext>
              </a:extLst>
            </p:cNvPr>
            <p:cNvPicPr>
              <a:picLocks noChangeAspect="1"/>
            </p:cNvPicPr>
            <p:nvPr/>
          </p:nvPicPr>
          <p:blipFill>
            <a:blip r:embed="rId4"/>
            <a:stretch>
              <a:fillRect/>
            </a:stretch>
          </p:blipFill>
          <p:spPr>
            <a:xfrm>
              <a:off x="857250" y="1409700"/>
              <a:ext cx="10591800" cy="1676400"/>
            </a:xfrm>
            <a:prstGeom prst="rect">
              <a:avLst/>
            </a:prstGeom>
          </p:spPr>
        </p:pic>
        <p:pic>
          <p:nvPicPr>
            <p:cNvPr id="7" name="Picture 6">
              <a:extLst>
                <a:ext uri="{FF2B5EF4-FFF2-40B4-BE49-F238E27FC236}">
                  <a16:creationId xmlns:a16="http://schemas.microsoft.com/office/drawing/2014/main" id="{A9D5886A-E0CA-56F7-6E77-E88E58AB8C56}"/>
                </a:ext>
              </a:extLst>
            </p:cNvPr>
            <p:cNvPicPr>
              <a:picLocks noChangeAspect="1"/>
            </p:cNvPicPr>
            <p:nvPr/>
          </p:nvPicPr>
          <p:blipFill>
            <a:blip r:embed="rId5"/>
            <a:stretch>
              <a:fillRect/>
            </a:stretch>
          </p:blipFill>
          <p:spPr>
            <a:xfrm>
              <a:off x="8072437" y="1471612"/>
              <a:ext cx="3400425" cy="1590675"/>
            </a:xfrm>
            <a:prstGeom prst="rect">
              <a:avLst/>
            </a:prstGeom>
          </p:spPr>
        </p:pic>
      </p:grpSp>
      <p:grpSp>
        <p:nvGrpSpPr>
          <p:cNvPr id="13" name="Group 12">
            <a:extLst>
              <a:ext uri="{FF2B5EF4-FFF2-40B4-BE49-F238E27FC236}">
                <a16:creationId xmlns:a16="http://schemas.microsoft.com/office/drawing/2014/main" id="{08FCAA29-A6AC-53C8-E274-A65C65A51562}"/>
              </a:ext>
            </a:extLst>
          </p:cNvPr>
          <p:cNvGrpSpPr/>
          <p:nvPr/>
        </p:nvGrpSpPr>
        <p:grpSpPr>
          <a:xfrm>
            <a:off x="1085850" y="4129087"/>
            <a:ext cx="10496550" cy="1609725"/>
            <a:chOff x="1085850" y="4129087"/>
            <a:chExt cx="10496550" cy="1609725"/>
          </a:xfrm>
        </p:grpSpPr>
        <p:pic>
          <p:nvPicPr>
            <p:cNvPr id="9" name="Picture 8">
              <a:extLst>
                <a:ext uri="{FF2B5EF4-FFF2-40B4-BE49-F238E27FC236}">
                  <a16:creationId xmlns:a16="http://schemas.microsoft.com/office/drawing/2014/main" id="{7223198E-9D8C-9005-2EDC-D646CF61A31C}"/>
                </a:ext>
              </a:extLst>
            </p:cNvPr>
            <p:cNvPicPr>
              <a:picLocks noChangeAspect="1"/>
            </p:cNvPicPr>
            <p:nvPr/>
          </p:nvPicPr>
          <p:blipFill>
            <a:blip r:embed="rId6"/>
            <a:stretch>
              <a:fillRect/>
            </a:stretch>
          </p:blipFill>
          <p:spPr>
            <a:xfrm>
              <a:off x="1085850" y="4129087"/>
              <a:ext cx="10458450" cy="1609725"/>
            </a:xfrm>
            <a:prstGeom prst="rect">
              <a:avLst/>
            </a:prstGeom>
          </p:spPr>
        </p:pic>
        <p:pic>
          <p:nvPicPr>
            <p:cNvPr id="12" name="Picture 11">
              <a:extLst>
                <a:ext uri="{FF2B5EF4-FFF2-40B4-BE49-F238E27FC236}">
                  <a16:creationId xmlns:a16="http://schemas.microsoft.com/office/drawing/2014/main" id="{73D3C00C-D68F-A342-97EC-6485620E5605}"/>
                </a:ext>
              </a:extLst>
            </p:cNvPr>
            <p:cNvPicPr>
              <a:picLocks noChangeAspect="1"/>
            </p:cNvPicPr>
            <p:nvPr/>
          </p:nvPicPr>
          <p:blipFill>
            <a:blip r:embed="rId7"/>
            <a:stretch>
              <a:fillRect/>
            </a:stretch>
          </p:blipFill>
          <p:spPr>
            <a:xfrm>
              <a:off x="8139112" y="4129087"/>
              <a:ext cx="3443288" cy="1590675"/>
            </a:xfrm>
            <a:prstGeom prst="rect">
              <a:avLst/>
            </a:prstGeom>
          </p:spPr>
        </p:pic>
      </p:grpSp>
    </p:spTree>
    <p:extLst>
      <p:ext uri="{BB962C8B-B14F-4D97-AF65-F5344CB8AC3E}">
        <p14:creationId xmlns:p14="http://schemas.microsoft.com/office/powerpoint/2010/main" val="19891638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a:stretch>
            <a:fillRect/>
          </a:stretch>
        </p:blipFill>
        <p:spPr>
          <a:xfrm>
            <a:off x="1" y="1"/>
            <a:ext cx="12192000" cy="500912"/>
          </a:xfrm>
          <a:prstGeom prst="rect">
            <a:avLst/>
          </a:prstGeom>
        </p:spPr>
      </p:pic>
      <p:sp>
        <p:nvSpPr>
          <p:cNvPr id="2" name="Rectangle: Rounded Corners 1">
            <a:extLst>
              <a:ext uri="{FF2B5EF4-FFF2-40B4-BE49-F238E27FC236}">
                <a16:creationId xmlns:a16="http://schemas.microsoft.com/office/drawing/2014/main" id="{DF1C27BF-EF73-2C05-F04D-17DF3DF5AF30}"/>
              </a:ext>
            </a:extLst>
          </p:cNvPr>
          <p:cNvSpPr/>
          <p:nvPr/>
        </p:nvSpPr>
        <p:spPr>
          <a:xfrm>
            <a:off x="323850" y="466725"/>
            <a:ext cx="11553825" cy="604837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4" name="TextBox 3">
            <a:extLst>
              <a:ext uri="{FF2B5EF4-FFF2-40B4-BE49-F238E27FC236}">
                <a16:creationId xmlns:a16="http://schemas.microsoft.com/office/drawing/2014/main" id="{CB56D881-6217-B804-C297-B20681B0C68D}"/>
              </a:ext>
            </a:extLst>
          </p:cNvPr>
          <p:cNvSpPr txBox="1"/>
          <p:nvPr/>
        </p:nvSpPr>
        <p:spPr>
          <a:xfrm>
            <a:off x="1194547" y="614556"/>
            <a:ext cx="2606804"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1"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 </a:t>
            </a:r>
            <a:r>
              <a:rPr kumimoji="0" lang="en-US" sz="3600" b="1" i="1" u="none" strike="noStrike" kern="1200" cap="none" spc="0" normalizeH="0" baseline="0" noProof="0" dirty="0" err="1">
                <a:ln>
                  <a:noFill/>
                </a:ln>
                <a:solidFill>
                  <a:srgbClr val="FF0000"/>
                </a:solidFill>
                <a:effectLst/>
                <a:uLnTx/>
                <a:uFillTx/>
                <a:latin typeface="Calibri" panose="020F0502020204030204" pitchFamily="34" charset="0"/>
                <a:ea typeface="+mn-ea"/>
                <a:cs typeface="Calibri" panose="020F0502020204030204" pitchFamily="34" charset="0"/>
              </a:rPr>
              <a:t>Khác</a:t>
            </a:r>
            <a:r>
              <a:rPr kumimoji="0" lang="en-US" sz="3600" b="1" i="1"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 </a:t>
            </a:r>
            <a:r>
              <a:rPr kumimoji="0" lang="en-US" sz="3600" b="1" i="1" u="none" strike="noStrike" kern="1200" cap="none" spc="0" normalizeH="0" baseline="0" noProof="0" dirty="0" err="1">
                <a:ln>
                  <a:noFill/>
                </a:ln>
                <a:solidFill>
                  <a:srgbClr val="FF0000"/>
                </a:solidFill>
                <a:effectLst/>
                <a:uLnTx/>
                <a:uFillTx/>
                <a:latin typeface="Calibri" panose="020F0502020204030204" pitchFamily="34" charset="0"/>
                <a:ea typeface="+mn-ea"/>
                <a:cs typeface="Calibri" panose="020F0502020204030204" pitchFamily="34" charset="0"/>
              </a:rPr>
              <a:t>nhau</a:t>
            </a:r>
            <a:r>
              <a:rPr kumimoji="0" lang="en-US" sz="2200" b="1" i="1"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a:t>
            </a:r>
          </a:p>
        </p:txBody>
      </p:sp>
      <p:sp>
        <p:nvSpPr>
          <p:cNvPr id="11" name="TextBox 10">
            <a:extLst>
              <a:ext uri="{FF2B5EF4-FFF2-40B4-BE49-F238E27FC236}">
                <a16:creationId xmlns:a16="http://schemas.microsoft.com/office/drawing/2014/main" id="{932FE8AD-E666-A68A-2158-735252AF2395}"/>
              </a:ext>
            </a:extLst>
          </p:cNvPr>
          <p:cNvSpPr txBox="1"/>
          <p:nvPr/>
        </p:nvSpPr>
        <p:spPr>
          <a:xfrm>
            <a:off x="1000125" y="3096220"/>
            <a:ext cx="3012484" cy="954107"/>
          </a:xfrm>
          <a:prstGeom prst="rect">
            <a:avLst/>
          </a:prstGeom>
          <a:noFill/>
        </p:spPr>
        <p:txBody>
          <a:bodyPr wrap="square" rtlCol="0">
            <a:spAutoFit/>
          </a:bodyPr>
          <a:lstStyle/>
          <a:p>
            <a:pPr lvl="0" algn="ctr"/>
            <a:r>
              <a:rPr lang="en-US" sz="2800" b="1">
                <a:solidFill>
                  <a:prstClr val="black"/>
                </a:solidFill>
                <a:latin typeface="Calibri" panose="020F0502020204030204" pitchFamily="34" charset="0"/>
                <a:cs typeface="Calibri" panose="020F0502020204030204" pitchFamily="34" charset="0"/>
              </a:rPr>
              <a:t>Cảnh khai thác gỗ Tây Nguyên</a:t>
            </a:r>
            <a:endPar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3" name="Picture 12" descr="tien 2000 (sau)">
            <a:extLst>
              <a:ext uri="{FF2B5EF4-FFF2-40B4-BE49-F238E27FC236}">
                <a16:creationId xmlns:a16="http://schemas.microsoft.com/office/drawing/2014/main" id="{049460D9-7090-4CF1-7B9B-FEE4896FDC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560" t="4961" r="2777" b="4068"/>
          <a:stretch>
            <a:fillRect/>
          </a:stretch>
        </p:blipFill>
        <p:spPr bwMode="auto">
          <a:xfrm>
            <a:off x="4229177" y="1387751"/>
            <a:ext cx="3531496" cy="1545950"/>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5518C898-5FA9-DF6D-9A2C-3A25F15D11EF}"/>
              </a:ext>
            </a:extLst>
          </p:cNvPr>
          <p:cNvPicPr>
            <a:picLocks noChangeAspect="1"/>
          </p:cNvPicPr>
          <p:nvPr/>
        </p:nvPicPr>
        <p:blipFill>
          <a:blip r:embed="rId5"/>
          <a:stretch>
            <a:fillRect/>
          </a:stretch>
        </p:blipFill>
        <p:spPr>
          <a:xfrm>
            <a:off x="395287" y="1400175"/>
            <a:ext cx="3626304" cy="1562100"/>
          </a:xfrm>
          <a:prstGeom prst="rect">
            <a:avLst/>
          </a:prstGeom>
        </p:spPr>
      </p:pic>
      <p:sp>
        <p:nvSpPr>
          <p:cNvPr id="10" name="TextBox 9">
            <a:extLst>
              <a:ext uri="{FF2B5EF4-FFF2-40B4-BE49-F238E27FC236}">
                <a16:creationId xmlns:a16="http://schemas.microsoft.com/office/drawing/2014/main" id="{92B31606-6697-BD46-BCC7-656F6A9EC99A}"/>
              </a:ext>
            </a:extLst>
          </p:cNvPr>
          <p:cNvSpPr txBox="1"/>
          <p:nvPr/>
        </p:nvSpPr>
        <p:spPr>
          <a:xfrm>
            <a:off x="4457699" y="3039070"/>
            <a:ext cx="3203757" cy="954107"/>
          </a:xfrm>
          <a:prstGeom prst="rect">
            <a:avLst/>
          </a:prstGeom>
          <a:noFill/>
        </p:spPr>
        <p:txBody>
          <a:bodyPr wrap="square" rtlCol="0">
            <a:spAutoFit/>
          </a:bodyPr>
          <a:lstStyle/>
          <a:p>
            <a:pPr lvl="0" algn="ctr"/>
            <a:r>
              <a:rPr lang="en-US" sz="2800" b="1" dirty="0" err="1">
                <a:solidFill>
                  <a:prstClr val="black"/>
                </a:solidFill>
                <a:latin typeface="Calibri" panose="020F0502020204030204" pitchFamily="34" charset="0"/>
                <a:cs typeface="Calibri" panose="020F0502020204030204" pitchFamily="34" charset="0"/>
              </a:rPr>
              <a:t>Nhà</a:t>
            </a:r>
            <a:r>
              <a:rPr lang="en-US" sz="2800" b="1" dirty="0">
                <a:solidFill>
                  <a:prstClr val="black"/>
                </a:solidFill>
                <a:latin typeface="Calibri" panose="020F0502020204030204" pitchFamily="34" charset="0"/>
                <a:cs typeface="Calibri" panose="020F0502020204030204" pitchFamily="34" charset="0"/>
              </a:rPr>
              <a:t> </a:t>
            </a:r>
            <a:r>
              <a:rPr lang="en-US" sz="2800" b="1" dirty="0" err="1">
                <a:solidFill>
                  <a:prstClr val="black"/>
                </a:solidFill>
                <a:latin typeface="Calibri" panose="020F0502020204030204" pitchFamily="34" charset="0"/>
                <a:cs typeface="Calibri" panose="020F0502020204030204" pitchFamily="34" charset="0"/>
              </a:rPr>
              <a:t>máy</a:t>
            </a:r>
            <a:r>
              <a:rPr lang="en-US" sz="2800" b="1" dirty="0">
                <a:solidFill>
                  <a:prstClr val="black"/>
                </a:solidFill>
                <a:latin typeface="Calibri" panose="020F0502020204030204" pitchFamily="34" charset="0"/>
                <a:cs typeface="Calibri" panose="020F0502020204030204" pitchFamily="34" charset="0"/>
              </a:rPr>
              <a:t> </a:t>
            </a:r>
            <a:r>
              <a:rPr lang="en-US" sz="2800" b="1" dirty="0" err="1">
                <a:solidFill>
                  <a:prstClr val="black"/>
                </a:solidFill>
                <a:latin typeface="Calibri" panose="020F0502020204030204" pitchFamily="34" charset="0"/>
                <a:cs typeface="Calibri" panose="020F0502020204030204" pitchFamily="34" charset="0"/>
              </a:rPr>
              <a:t>dệt</a:t>
            </a:r>
            <a:r>
              <a:rPr lang="en-US" sz="2800" b="1" dirty="0">
                <a:solidFill>
                  <a:prstClr val="black"/>
                </a:solidFill>
                <a:latin typeface="Calibri" panose="020F0502020204030204" pitchFamily="34" charset="0"/>
                <a:cs typeface="Calibri" panose="020F0502020204030204" pitchFamily="34" charset="0"/>
              </a:rPr>
              <a:t> Nam </a:t>
            </a:r>
            <a:r>
              <a:rPr lang="en-US" sz="2800" b="1" dirty="0" err="1">
                <a:solidFill>
                  <a:prstClr val="black"/>
                </a:solidFill>
                <a:latin typeface="Calibri" panose="020F0502020204030204" pitchFamily="34" charset="0"/>
                <a:cs typeface="Calibri" panose="020F0502020204030204" pitchFamily="34" charset="0"/>
              </a:rPr>
              <a:t>Định</a:t>
            </a:r>
            <a:endPar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12" name="Picture 11">
            <a:extLst>
              <a:ext uri="{FF2B5EF4-FFF2-40B4-BE49-F238E27FC236}">
                <a16:creationId xmlns:a16="http://schemas.microsoft.com/office/drawing/2014/main" id="{B93D15FB-5E3F-89B8-91E0-7725530D2A65}"/>
              </a:ext>
            </a:extLst>
          </p:cNvPr>
          <p:cNvPicPr>
            <a:picLocks noChangeAspect="1"/>
          </p:cNvPicPr>
          <p:nvPr/>
        </p:nvPicPr>
        <p:blipFill>
          <a:blip r:embed="rId6"/>
          <a:stretch>
            <a:fillRect/>
          </a:stretch>
        </p:blipFill>
        <p:spPr>
          <a:xfrm>
            <a:off x="8143874" y="723899"/>
            <a:ext cx="3228975" cy="3228975"/>
          </a:xfrm>
          <a:prstGeom prst="rect">
            <a:avLst/>
          </a:prstGeom>
        </p:spPr>
      </p:pic>
      <p:sp>
        <p:nvSpPr>
          <p:cNvPr id="13" name="TextBox 12">
            <a:extLst>
              <a:ext uri="{FF2B5EF4-FFF2-40B4-BE49-F238E27FC236}">
                <a16:creationId xmlns:a16="http://schemas.microsoft.com/office/drawing/2014/main" id="{D3511F18-B6A2-6343-D16E-20A9D21CC34E}"/>
              </a:ext>
            </a:extLst>
          </p:cNvPr>
          <p:cNvSpPr txBox="1"/>
          <p:nvPr/>
        </p:nvSpPr>
        <p:spPr>
          <a:xfrm>
            <a:off x="8181974" y="4039195"/>
            <a:ext cx="3203757" cy="954107"/>
          </a:xfrm>
          <a:prstGeom prst="rect">
            <a:avLst/>
          </a:prstGeom>
          <a:noFill/>
        </p:spPr>
        <p:txBody>
          <a:bodyPr wrap="square" rtlCol="0">
            <a:spAutoFit/>
          </a:bodyPr>
          <a:lstStyle/>
          <a:p>
            <a:pPr lvl="0" algn="ctr"/>
            <a:r>
              <a:rPr lang="en-US" sz="2800" b="1">
                <a:solidFill>
                  <a:prstClr val="black"/>
                </a:solidFill>
                <a:latin typeface="Calibri" panose="020F0502020204030204" pitchFamily="34" charset="0"/>
                <a:cs typeface="Calibri" panose="020F0502020204030204" pitchFamily="34" charset="0"/>
              </a:rPr>
              <a:t>Nhà máy thủy điện Trị An</a:t>
            </a:r>
            <a:endPar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11188453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770104">
            <a:off x="-3187881" y="3920819"/>
            <a:ext cx="5031524" cy="4528372"/>
          </a:xfrm>
          <a:prstGeom prst="rect">
            <a:avLst/>
          </a:prstGeom>
        </p:spPr>
      </p:pic>
      <p:pic>
        <p:nvPicPr>
          <p:cNvPr id="16" name="Picture 1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446490">
            <a:off x="9286369" y="-1689745"/>
            <a:ext cx="4796894" cy="3213919"/>
          </a:xfrm>
          <a:prstGeom prst="rect">
            <a:avLst/>
          </a:prstGeom>
        </p:spPr>
      </p:pic>
      <p:pic>
        <p:nvPicPr>
          <p:cNvPr id="18" name="Picture 1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808928">
            <a:off x="9024546" y="-2604585"/>
            <a:ext cx="2315384" cy="3669917"/>
          </a:xfrm>
          <a:prstGeom prst="rect">
            <a:avLst/>
          </a:prstGeom>
        </p:spPr>
      </p:pic>
      <p:pic>
        <p:nvPicPr>
          <p:cNvPr id="19" name="Picture 1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808928">
            <a:off x="6528" y="3760190"/>
            <a:ext cx="1987872" cy="3150805"/>
          </a:xfrm>
          <a:prstGeom prst="rect">
            <a:avLst/>
          </a:prstGeom>
        </p:spPr>
      </p:pic>
      <p:grpSp>
        <p:nvGrpSpPr>
          <p:cNvPr id="17" name="Group 16">
            <a:extLst>
              <a:ext uri="{FF2B5EF4-FFF2-40B4-BE49-F238E27FC236}">
                <a16:creationId xmlns:a16="http://schemas.microsoft.com/office/drawing/2014/main" id="{0A206B18-92FB-A73F-4D5C-173FCA047544}"/>
              </a:ext>
            </a:extLst>
          </p:cNvPr>
          <p:cNvGrpSpPr/>
          <p:nvPr/>
        </p:nvGrpSpPr>
        <p:grpSpPr>
          <a:xfrm>
            <a:off x="2847383" y="129438"/>
            <a:ext cx="6878233" cy="1385037"/>
            <a:chOff x="5625979" y="3429000"/>
            <a:chExt cx="5736545" cy="2134052"/>
          </a:xfrm>
        </p:grpSpPr>
        <p:grpSp>
          <p:nvGrpSpPr>
            <p:cNvPr id="20" name="Graphic 3">
              <a:extLst>
                <a:ext uri="{FF2B5EF4-FFF2-40B4-BE49-F238E27FC236}">
                  <a16:creationId xmlns:a16="http://schemas.microsoft.com/office/drawing/2014/main" id="{C021B345-DC9A-5D00-BF17-022C954DF66F}"/>
                </a:ext>
              </a:extLst>
            </p:cNvPr>
            <p:cNvGrpSpPr/>
            <p:nvPr/>
          </p:nvGrpSpPr>
          <p:grpSpPr>
            <a:xfrm>
              <a:off x="5625979" y="3429000"/>
              <a:ext cx="5736545" cy="2134052"/>
              <a:chOff x="3649055" y="2289634"/>
              <a:chExt cx="7931467" cy="3259717"/>
            </a:xfrm>
          </p:grpSpPr>
          <p:sp>
            <p:nvSpPr>
              <p:cNvPr id="22" name="Freeform: Shape 21">
                <a:extLst>
                  <a:ext uri="{FF2B5EF4-FFF2-40B4-BE49-F238E27FC236}">
                    <a16:creationId xmlns:a16="http://schemas.microsoft.com/office/drawing/2014/main" id="{EB6F3D61-5A6D-D7F6-CCF0-81B009E657BE}"/>
                  </a:ext>
                </a:extLst>
              </p:cNvPr>
              <p:cNvSpPr/>
              <p:nvPr/>
            </p:nvSpPr>
            <p:spPr>
              <a:xfrm>
                <a:off x="3649055" y="3090493"/>
                <a:ext cx="7811452" cy="2212267"/>
              </a:xfrm>
              <a:custGeom>
                <a:avLst/>
                <a:gdLst>
                  <a:gd name="connsiteX0" fmla="*/ 7368540 w 7811452"/>
                  <a:gd name="connsiteY0" fmla="*/ 2864168 h 3306184"/>
                  <a:gd name="connsiteX1" fmla="*/ 7608570 w 7811452"/>
                  <a:gd name="connsiteY1" fmla="*/ 3051810 h 3306184"/>
                  <a:gd name="connsiteX2" fmla="*/ 315278 w 7811452"/>
                  <a:gd name="connsiteY2" fmla="*/ 3099435 h 3306184"/>
                  <a:gd name="connsiteX3" fmla="*/ 261938 w 7811452"/>
                  <a:gd name="connsiteY3" fmla="*/ 2593658 h 3306184"/>
                  <a:gd name="connsiteX4" fmla="*/ 120015 w 7811452"/>
                  <a:gd name="connsiteY4" fmla="*/ 2520315 h 3306184"/>
                  <a:gd name="connsiteX5" fmla="*/ 281940 w 7811452"/>
                  <a:gd name="connsiteY5" fmla="*/ 2227898 h 3306184"/>
                  <a:gd name="connsiteX6" fmla="*/ 52388 w 7811452"/>
                  <a:gd name="connsiteY6" fmla="*/ 2022158 h 3306184"/>
                  <a:gd name="connsiteX7" fmla="*/ 320040 w 7811452"/>
                  <a:gd name="connsiteY7" fmla="*/ 1744980 h 3306184"/>
                  <a:gd name="connsiteX8" fmla="*/ 230505 w 7811452"/>
                  <a:gd name="connsiteY8" fmla="*/ 975360 h 3306184"/>
                  <a:gd name="connsiteX9" fmla="*/ 140018 w 7811452"/>
                  <a:gd name="connsiteY9" fmla="*/ 929640 h 3306184"/>
                  <a:gd name="connsiteX10" fmla="*/ 280988 w 7811452"/>
                  <a:gd name="connsiteY10" fmla="*/ 720090 h 3306184"/>
                  <a:gd name="connsiteX11" fmla="*/ 0 w 7811452"/>
                  <a:gd name="connsiteY11" fmla="*/ 532448 h 3306184"/>
                  <a:gd name="connsiteX12" fmla="*/ 187643 w 7811452"/>
                  <a:gd name="connsiteY12" fmla="*/ 318135 h 3306184"/>
                  <a:gd name="connsiteX13" fmla="*/ 35243 w 7811452"/>
                  <a:gd name="connsiteY13" fmla="*/ 76200 h 3306184"/>
                  <a:gd name="connsiteX14" fmla="*/ 7439025 w 7811452"/>
                  <a:gd name="connsiteY14" fmla="*/ 0 h 3306184"/>
                  <a:gd name="connsiteX15" fmla="*/ 7167563 w 7811452"/>
                  <a:gd name="connsiteY15" fmla="*/ 337185 h 3306184"/>
                  <a:gd name="connsiteX16" fmla="*/ 7617143 w 7811452"/>
                  <a:gd name="connsiteY16" fmla="*/ 554355 h 3306184"/>
                  <a:gd name="connsiteX17" fmla="*/ 7167563 w 7811452"/>
                  <a:gd name="connsiteY17" fmla="*/ 630555 h 3306184"/>
                  <a:gd name="connsiteX18" fmla="*/ 7425690 w 7811452"/>
                  <a:gd name="connsiteY18" fmla="*/ 789623 h 3306184"/>
                  <a:gd name="connsiteX19" fmla="*/ 7450455 w 7811452"/>
                  <a:gd name="connsiteY19" fmla="*/ 2069783 h 3306184"/>
                  <a:gd name="connsiteX20" fmla="*/ 7610475 w 7811452"/>
                  <a:gd name="connsiteY20" fmla="*/ 2229803 h 3306184"/>
                  <a:gd name="connsiteX21" fmla="*/ 7454265 w 7811452"/>
                  <a:gd name="connsiteY21" fmla="*/ 2352675 h 3306184"/>
                  <a:gd name="connsiteX22" fmla="*/ 7811453 w 7811452"/>
                  <a:gd name="connsiteY22" fmla="*/ 2592705 h 3306184"/>
                  <a:gd name="connsiteX23" fmla="*/ 7368540 w 7811452"/>
                  <a:gd name="connsiteY23" fmla="*/ 2864168 h 330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811452" h="3306184">
                    <a:moveTo>
                      <a:pt x="7368540" y="2864168"/>
                    </a:moveTo>
                    <a:cubicBezTo>
                      <a:pt x="7452360" y="2939415"/>
                      <a:pt x="7524750" y="2976563"/>
                      <a:pt x="7608570" y="3051810"/>
                    </a:cubicBezTo>
                    <a:cubicBezTo>
                      <a:pt x="5187315" y="3376613"/>
                      <a:pt x="2741295" y="3388043"/>
                      <a:pt x="315278" y="3099435"/>
                    </a:cubicBezTo>
                    <a:cubicBezTo>
                      <a:pt x="307658" y="2932748"/>
                      <a:pt x="305753" y="2754630"/>
                      <a:pt x="261938" y="2593658"/>
                    </a:cubicBezTo>
                    <a:cubicBezTo>
                      <a:pt x="209550" y="2567940"/>
                      <a:pt x="172403" y="2546033"/>
                      <a:pt x="120015" y="2520315"/>
                    </a:cubicBezTo>
                    <a:cubicBezTo>
                      <a:pt x="178118" y="2420303"/>
                      <a:pt x="223838" y="2327910"/>
                      <a:pt x="281940" y="2227898"/>
                    </a:cubicBezTo>
                    <a:cubicBezTo>
                      <a:pt x="212408" y="2169795"/>
                      <a:pt x="121920" y="2081213"/>
                      <a:pt x="52388" y="2022158"/>
                    </a:cubicBezTo>
                    <a:cubicBezTo>
                      <a:pt x="135255" y="1945958"/>
                      <a:pt x="237173" y="1821180"/>
                      <a:pt x="320040" y="1744980"/>
                    </a:cubicBezTo>
                    <a:cubicBezTo>
                      <a:pt x="286703" y="1480185"/>
                      <a:pt x="263843" y="1239203"/>
                      <a:pt x="230505" y="975360"/>
                    </a:cubicBezTo>
                    <a:cubicBezTo>
                      <a:pt x="200025" y="957263"/>
                      <a:pt x="171450" y="947738"/>
                      <a:pt x="140018" y="929640"/>
                    </a:cubicBezTo>
                    <a:cubicBezTo>
                      <a:pt x="187643" y="868680"/>
                      <a:pt x="232410" y="782003"/>
                      <a:pt x="280988" y="720090"/>
                    </a:cubicBezTo>
                    <a:cubicBezTo>
                      <a:pt x="187643" y="672465"/>
                      <a:pt x="91440" y="579120"/>
                      <a:pt x="0" y="532448"/>
                    </a:cubicBezTo>
                    <a:cubicBezTo>
                      <a:pt x="61913" y="471488"/>
                      <a:pt x="125730" y="379095"/>
                      <a:pt x="187643" y="318135"/>
                    </a:cubicBezTo>
                    <a:cubicBezTo>
                      <a:pt x="124778" y="243840"/>
                      <a:pt x="97155" y="150495"/>
                      <a:pt x="35243" y="76200"/>
                    </a:cubicBezTo>
                    <a:cubicBezTo>
                      <a:pt x="2501265" y="219075"/>
                      <a:pt x="4976813" y="194310"/>
                      <a:pt x="7439025" y="0"/>
                    </a:cubicBezTo>
                    <a:cubicBezTo>
                      <a:pt x="7332345" y="106680"/>
                      <a:pt x="7275195" y="230505"/>
                      <a:pt x="7167563" y="337185"/>
                    </a:cubicBezTo>
                    <a:cubicBezTo>
                      <a:pt x="7319963" y="406718"/>
                      <a:pt x="7464743" y="483870"/>
                      <a:pt x="7617143" y="554355"/>
                    </a:cubicBezTo>
                    <a:cubicBezTo>
                      <a:pt x="7472363" y="574357"/>
                      <a:pt x="7312343" y="610553"/>
                      <a:pt x="7167563" y="630555"/>
                    </a:cubicBezTo>
                    <a:cubicBezTo>
                      <a:pt x="7275195" y="665798"/>
                      <a:pt x="7318058" y="754380"/>
                      <a:pt x="7425690" y="789623"/>
                    </a:cubicBezTo>
                    <a:cubicBezTo>
                      <a:pt x="7434263" y="1207770"/>
                      <a:pt x="7441883" y="1651635"/>
                      <a:pt x="7450455" y="2069783"/>
                    </a:cubicBezTo>
                    <a:cubicBezTo>
                      <a:pt x="7506653" y="2117408"/>
                      <a:pt x="7554278" y="2182178"/>
                      <a:pt x="7610475" y="2229803"/>
                    </a:cubicBezTo>
                    <a:cubicBezTo>
                      <a:pt x="7557135" y="2277428"/>
                      <a:pt x="7508558" y="2304098"/>
                      <a:pt x="7454265" y="2352675"/>
                    </a:cubicBezTo>
                    <a:cubicBezTo>
                      <a:pt x="7556183" y="2465070"/>
                      <a:pt x="7670483" y="2536508"/>
                      <a:pt x="7811453" y="2592705"/>
                    </a:cubicBezTo>
                    <a:cubicBezTo>
                      <a:pt x="7666673" y="2667953"/>
                      <a:pt x="7514273" y="2788920"/>
                      <a:pt x="7368540" y="2864168"/>
                    </a:cubicBezTo>
                    <a:close/>
                  </a:path>
                </a:pathLst>
              </a:custGeom>
              <a:solidFill>
                <a:schemeClr val="accent4">
                  <a:lumMod val="5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 name="Freeform: Shape 22">
                <a:extLst>
                  <a:ext uri="{FF2B5EF4-FFF2-40B4-BE49-F238E27FC236}">
                    <a16:creationId xmlns:a16="http://schemas.microsoft.com/office/drawing/2014/main" id="{ECD6436B-C440-887B-37C2-CCB06E17D1B6}"/>
                  </a:ext>
                </a:extLst>
              </p:cNvPr>
              <p:cNvSpPr/>
              <p:nvPr/>
            </p:nvSpPr>
            <p:spPr>
              <a:xfrm>
                <a:off x="3743353" y="2777122"/>
                <a:ext cx="7811451" cy="2480804"/>
              </a:xfrm>
              <a:custGeom>
                <a:avLst/>
                <a:gdLst>
                  <a:gd name="connsiteX0" fmla="*/ 7366635 w 7811452"/>
                  <a:gd name="connsiteY0" fmla="*/ 2863215 h 3305231"/>
                  <a:gd name="connsiteX1" fmla="*/ 7606665 w 7811452"/>
                  <a:gd name="connsiteY1" fmla="*/ 3050858 h 3305231"/>
                  <a:gd name="connsiteX2" fmla="*/ 313373 w 7811452"/>
                  <a:gd name="connsiteY2" fmla="*/ 3098483 h 3305231"/>
                  <a:gd name="connsiteX3" fmla="*/ 260033 w 7811452"/>
                  <a:gd name="connsiteY3" fmla="*/ 2592705 h 3305231"/>
                  <a:gd name="connsiteX4" fmla="*/ 118110 w 7811452"/>
                  <a:gd name="connsiteY4" fmla="*/ 2519363 h 3305231"/>
                  <a:gd name="connsiteX5" fmla="*/ 280035 w 7811452"/>
                  <a:gd name="connsiteY5" fmla="*/ 2226945 h 3305231"/>
                  <a:gd name="connsiteX6" fmla="*/ 50483 w 7811452"/>
                  <a:gd name="connsiteY6" fmla="*/ 2021205 h 3305231"/>
                  <a:gd name="connsiteX7" fmla="*/ 318135 w 7811452"/>
                  <a:gd name="connsiteY7" fmla="*/ 1744028 h 3305231"/>
                  <a:gd name="connsiteX8" fmla="*/ 228600 w 7811452"/>
                  <a:gd name="connsiteY8" fmla="*/ 974408 h 3305231"/>
                  <a:gd name="connsiteX9" fmla="*/ 138113 w 7811452"/>
                  <a:gd name="connsiteY9" fmla="*/ 928687 h 3305231"/>
                  <a:gd name="connsiteX10" fmla="*/ 279083 w 7811452"/>
                  <a:gd name="connsiteY10" fmla="*/ 719137 h 3305231"/>
                  <a:gd name="connsiteX11" fmla="*/ 0 w 7811452"/>
                  <a:gd name="connsiteY11" fmla="*/ 532448 h 3305231"/>
                  <a:gd name="connsiteX12" fmla="*/ 187643 w 7811452"/>
                  <a:gd name="connsiteY12" fmla="*/ 318135 h 3305231"/>
                  <a:gd name="connsiteX13" fmla="*/ 35243 w 7811452"/>
                  <a:gd name="connsiteY13" fmla="*/ 76200 h 3305231"/>
                  <a:gd name="connsiteX14" fmla="*/ 7439025 w 7811452"/>
                  <a:gd name="connsiteY14" fmla="*/ 0 h 3305231"/>
                  <a:gd name="connsiteX15" fmla="*/ 7167563 w 7811452"/>
                  <a:gd name="connsiteY15" fmla="*/ 337185 h 3305231"/>
                  <a:gd name="connsiteX16" fmla="*/ 7617143 w 7811452"/>
                  <a:gd name="connsiteY16" fmla="*/ 554355 h 3305231"/>
                  <a:gd name="connsiteX17" fmla="*/ 7167563 w 7811452"/>
                  <a:gd name="connsiteY17" fmla="*/ 630555 h 3305231"/>
                  <a:gd name="connsiteX18" fmla="*/ 7425690 w 7811452"/>
                  <a:gd name="connsiteY18" fmla="*/ 789623 h 3305231"/>
                  <a:gd name="connsiteX19" fmla="*/ 7450455 w 7811452"/>
                  <a:gd name="connsiteY19" fmla="*/ 2069783 h 3305231"/>
                  <a:gd name="connsiteX20" fmla="*/ 7610475 w 7811452"/>
                  <a:gd name="connsiteY20" fmla="*/ 2229803 h 3305231"/>
                  <a:gd name="connsiteX21" fmla="*/ 7454265 w 7811452"/>
                  <a:gd name="connsiteY21" fmla="*/ 2352675 h 3305231"/>
                  <a:gd name="connsiteX22" fmla="*/ 7811453 w 7811452"/>
                  <a:gd name="connsiteY22" fmla="*/ 2592705 h 3305231"/>
                  <a:gd name="connsiteX23" fmla="*/ 7366635 w 7811452"/>
                  <a:gd name="connsiteY23" fmla="*/ 2863215 h 3305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811452" h="3305231">
                    <a:moveTo>
                      <a:pt x="7366635" y="2863215"/>
                    </a:moveTo>
                    <a:cubicBezTo>
                      <a:pt x="7450455" y="2938463"/>
                      <a:pt x="7522845" y="2975610"/>
                      <a:pt x="7606665" y="3050858"/>
                    </a:cubicBezTo>
                    <a:cubicBezTo>
                      <a:pt x="5185410" y="3375660"/>
                      <a:pt x="2739390" y="3387090"/>
                      <a:pt x="313373" y="3098483"/>
                    </a:cubicBezTo>
                    <a:cubicBezTo>
                      <a:pt x="305753" y="2931795"/>
                      <a:pt x="303848" y="2753678"/>
                      <a:pt x="260033" y="2592705"/>
                    </a:cubicBezTo>
                    <a:cubicBezTo>
                      <a:pt x="207645" y="2566988"/>
                      <a:pt x="170498" y="2545080"/>
                      <a:pt x="118110" y="2519363"/>
                    </a:cubicBezTo>
                    <a:cubicBezTo>
                      <a:pt x="176213" y="2419350"/>
                      <a:pt x="221933" y="2326958"/>
                      <a:pt x="280035" y="2226945"/>
                    </a:cubicBezTo>
                    <a:cubicBezTo>
                      <a:pt x="210503" y="2168843"/>
                      <a:pt x="120015" y="2080260"/>
                      <a:pt x="50483" y="2021205"/>
                    </a:cubicBezTo>
                    <a:cubicBezTo>
                      <a:pt x="133350" y="1945005"/>
                      <a:pt x="235267" y="1820228"/>
                      <a:pt x="318135" y="1744028"/>
                    </a:cubicBezTo>
                    <a:cubicBezTo>
                      <a:pt x="284798" y="1479233"/>
                      <a:pt x="261938" y="1238250"/>
                      <a:pt x="228600" y="974408"/>
                    </a:cubicBezTo>
                    <a:cubicBezTo>
                      <a:pt x="198120" y="956310"/>
                      <a:pt x="169545" y="946785"/>
                      <a:pt x="138113" y="928687"/>
                    </a:cubicBezTo>
                    <a:cubicBezTo>
                      <a:pt x="185738" y="867728"/>
                      <a:pt x="230505" y="781050"/>
                      <a:pt x="279083" y="719137"/>
                    </a:cubicBezTo>
                    <a:cubicBezTo>
                      <a:pt x="187643" y="672465"/>
                      <a:pt x="91440" y="579120"/>
                      <a:pt x="0" y="532448"/>
                    </a:cubicBezTo>
                    <a:cubicBezTo>
                      <a:pt x="61913" y="471487"/>
                      <a:pt x="125730" y="379095"/>
                      <a:pt x="187643" y="318135"/>
                    </a:cubicBezTo>
                    <a:cubicBezTo>
                      <a:pt x="124778" y="243840"/>
                      <a:pt x="97155" y="150495"/>
                      <a:pt x="35243" y="76200"/>
                    </a:cubicBezTo>
                    <a:cubicBezTo>
                      <a:pt x="2501265" y="219075"/>
                      <a:pt x="4976813" y="194310"/>
                      <a:pt x="7439025" y="0"/>
                    </a:cubicBezTo>
                    <a:cubicBezTo>
                      <a:pt x="7332345" y="106680"/>
                      <a:pt x="7275195" y="230505"/>
                      <a:pt x="7167563" y="337185"/>
                    </a:cubicBezTo>
                    <a:cubicBezTo>
                      <a:pt x="7319963" y="406718"/>
                      <a:pt x="7464743" y="483870"/>
                      <a:pt x="7617143" y="554355"/>
                    </a:cubicBezTo>
                    <a:cubicBezTo>
                      <a:pt x="7472363" y="574358"/>
                      <a:pt x="7312343" y="610553"/>
                      <a:pt x="7167563" y="630555"/>
                    </a:cubicBezTo>
                    <a:cubicBezTo>
                      <a:pt x="7275195" y="665798"/>
                      <a:pt x="7318058" y="754380"/>
                      <a:pt x="7425690" y="789623"/>
                    </a:cubicBezTo>
                    <a:cubicBezTo>
                      <a:pt x="7434263" y="1207770"/>
                      <a:pt x="7441883" y="1651635"/>
                      <a:pt x="7450455" y="2069783"/>
                    </a:cubicBezTo>
                    <a:cubicBezTo>
                      <a:pt x="7506653" y="2117408"/>
                      <a:pt x="7554278" y="2182178"/>
                      <a:pt x="7610475" y="2229803"/>
                    </a:cubicBezTo>
                    <a:cubicBezTo>
                      <a:pt x="7557135" y="2277428"/>
                      <a:pt x="7508558" y="2304098"/>
                      <a:pt x="7454265" y="2352675"/>
                    </a:cubicBezTo>
                    <a:cubicBezTo>
                      <a:pt x="7556183" y="2465070"/>
                      <a:pt x="7670483" y="2536508"/>
                      <a:pt x="7811453" y="2592705"/>
                    </a:cubicBezTo>
                    <a:cubicBezTo>
                      <a:pt x="7664768" y="2667000"/>
                      <a:pt x="7512368" y="2787968"/>
                      <a:pt x="7366635" y="2863215"/>
                    </a:cubicBezTo>
                    <a:close/>
                  </a:path>
                </a:pathLst>
              </a:custGeom>
              <a:solidFill>
                <a:srgbClr val="FDF5A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
            <p:nvSpPr>
              <p:cNvPr id="24" name="Freeform: Shape 23">
                <a:extLst>
                  <a:ext uri="{FF2B5EF4-FFF2-40B4-BE49-F238E27FC236}">
                    <a16:creationId xmlns:a16="http://schemas.microsoft.com/office/drawing/2014/main" id="{4DABBAAA-C416-5B18-51A7-B3CB698BBC7A}"/>
                  </a:ext>
                </a:extLst>
              </p:cNvPr>
              <p:cNvSpPr/>
              <p:nvPr/>
            </p:nvSpPr>
            <p:spPr>
              <a:xfrm>
                <a:off x="3720258" y="2754158"/>
                <a:ext cx="7860264" cy="2795193"/>
              </a:xfrm>
              <a:custGeom>
                <a:avLst/>
                <a:gdLst>
                  <a:gd name="connsiteX0" fmla="*/ 3809281 w 7860264"/>
                  <a:gd name="connsiteY0" fmla="*/ 3350999 h 3350998"/>
                  <a:gd name="connsiteX1" fmla="*/ 333609 w 7860264"/>
                  <a:gd name="connsiteY1" fmla="*/ 3144306 h 3350998"/>
                  <a:gd name="connsiteX2" fmla="*/ 313606 w 7860264"/>
                  <a:gd name="connsiteY2" fmla="*/ 3122399 h 3350998"/>
                  <a:gd name="connsiteX3" fmla="*/ 310749 w 7860264"/>
                  <a:gd name="connsiteY3" fmla="*/ 3060486 h 3350998"/>
                  <a:gd name="connsiteX4" fmla="*/ 263124 w 7860264"/>
                  <a:gd name="connsiteY4" fmla="*/ 2631861 h 3350998"/>
                  <a:gd name="connsiteX5" fmla="*/ 201211 w 7860264"/>
                  <a:gd name="connsiteY5" fmla="*/ 2599476 h 3350998"/>
                  <a:gd name="connsiteX6" fmla="*/ 130726 w 7860264"/>
                  <a:gd name="connsiteY6" fmla="*/ 2562328 h 3350998"/>
                  <a:gd name="connsiteX7" fmla="*/ 118344 w 7860264"/>
                  <a:gd name="connsiteY7" fmla="*/ 2548041 h 3350998"/>
                  <a:gd name="connsiteX8" fmla="*/ 120249 w 7860264"/>
                  <a:gd name="connsiteY8" fmla="*/ 2529944 h 3350998"/>
                  <a:gd name="connsiteX9" fmla="*/ 201211 w 7860264"/>
                  <a:gd name="connsiteY9" fmla="*/ 2384211 h 3350998"/>
                  <a:gd name="connsiteX10" fmla="*/ 272649 w 7860264"/>
                  <a:gd name="connsiteY10" fmla="*/ 2254671 h 3350998"/>
                  <a:gd name="connsiteX11" fmla="*/ 172636 w 7860264"/>
                  <a:gd name="connsiteY11" fmla="*/ 2164184 h 3350998"/>
                  <a:gd name="connsiteX12" fmla="*/ 58336 w 7860264"/>
                  <a:gd name="connsiteY12" fmla="*/ 2061314 h 3350998"/>
                  <a:gd name="connsiteX13" fmla="*/ 49764 w 7860264"/>
                  <a:gd name="connsiteY13" fmla="*/ 2044168 h 3350998"/>
                  <a:gd name="connsiteX14" fmla="*/ 57384 w 7860264"/>
                  <a:gd name="connsiteY14" fmla="*/ 2027024 h 3350998"/>
                  <a:gd name="connsiteX15" fmla="*/ 189781 w 7860264"/>
                  <a:gd name="connsiteY15" fmla="*/ 1889864 h 3350998"/>
                  <a:gd name="connsiteX16" fmla="*/ 316464 w 7860264"/>
                  <a:gd name="connsiteY16" fmla="*/ 1757466 h 3350998"/>
                  <a:gd name="connsiteX17" fmla="*/ 273601 w 7860264"/>
                  <a:gd name="connsiteY17" fmla="*/ 1384086 h 3350998"/>
                  <a:gd name="connsiteX18" fmla="*/ 230739 w 7860264"/>
                  <a:gd name="connsiteY18" fmla="*/ 1010706 h 3350998"/>
                  <a:gd name="connsiteX19" fmla="*/ 197401 w 7860264"/>
                  <a:gd name="connsiteY19" fmla="*/ 994513 h 3350998"/>
                  <a:gd name="connsiteX20" fmla="*/ 149776 w 7860264"/>
                  <a:gd name="connsiteY20" fmla="*/ 970701 h 3350998"/>
                  <a:gd name="connsiteX21" fmla="*/ 139299 w 7860264"/>
                  <a:gd name="connsiteY21" fmla="*/ 955461 h 3350998"/>
                  <a:gd name="connsiteX22" fmla="*/ 144061 w 7860264"/>
                  <a:gd name="connsiteY22" fmla="*/ 937363 h 3350998"/>
                  <a:gd name="connsiteX23" fmla="*/ 212641 w 7860264"/>
                  <a:gd name="connsiteY23" fmla="*/ 834493 h 3350998"/>
                  <a:gd name="connsiteX24" fmla="*/ 267886 w 7860264"/>
                  <a:gd name="connsiteY24" fmla="*/ 749721 h 3350998"/>
                  <a:gd name="connsiteX25" fmla="*/ 148824 w 7860264"/>
                  <a:gd name="connsiteY25" fmla="*/ 667806 h 3350998"/>
                  <a:gd name="connsiteX26" fmla="*/ 12616 w 7860264"/>
                  <a:gd name="connsiteY26" fmla="*/ 576366 h 3350998"/>
                  <a:gd name="connsiteX27" fmla="*/ 234 w 7860264"/>
                  <a:gd name="connsiteY27" fmla="*/ 559221 h 3350998"/>
                  <a:gd name="connsiteX28" fmla="*/ 6901 w 7860264"/>
                  <a:gd name="connsiteY28" fmla="*/ 539219 h 3350998"/>
                  <a:gd name="connsiteX29" fmla="*/ 99294 w 7860264"/>
                  <a:gd name="connsiteY29" fmla="*/ 433491 h 3350998"/>
                  <a:gd name="connsiteX30" fmla="*/ 180256 w 7860264"/>
                  <a:gd name="connsiteY30" fmla="*/ 339194 h 3350998"/>
                  <a:gd name="connsiteX31" fmla="*/ 114534 w 7860264"/>
                  <a:gd name="connsiteY31" fmla="*/ 230608 h 3350998"/>
                  <a:gd name="connsiteX32" fmla="*/ 41191 w 7860264"/>
                  <a:gd name="connsiteY32" fmla="*/ 113451 h 3350998"/>
                  <a:gd name="connsiteX33" fmla="*/ 38334 w 7860264"/>
                  <a:gd name="connsiteY33" fmla="*/ 88686 h 3350998"/>
                  <a:gd name="connsiteX34" fmla="*/ 60241 w 7860264"/>
                  <a:gd name="connsiteY34" fmla="*/ 76303 h 3350998"/>
                  <a:gd name="connsiteX35" fmla="*/ 7461167 w 7860264"/>
                  <a:gd name="connsiteY35" fmla="*/ 103 h 3350998"/>
                  <a:gd name="connsiteX36" fmla="*/ 7484027 w 7860264"/>
                  <a:gd name="connsiteY36" fmla="*/ 13438 h 3350998"/>
                  <a:gd name="connsiteX37" fmla="*/ 7479264 w 7860264"/>
                  <a:gd name="connsiteY37" fmla="*/ 39156 h 3350998"/>
                  <a:gd name="connsiteX38" fmla="*/ 7345914 w 7860264"/>
                  <a:gd name="connsiteY38" fmla="*/ 204891 h 3350998"/>
                  <a:gd name="connsiteX39" fmla="*/ 7230661 w 7860264"/>
                  <a:gd name="connsiteY39" fmla="*/ 352529 h 3350998"/>
                  <a:gd name="connsiteX40" fmla="*/ 7425924 w 7860264"/>
                  <a:gd name="connsiteY40" fmla="*/ 447779 h 3350998"/>
                  <a:gd name="connsiteX41" fmla="*/ 7650714 w 7860264"/>
                  <a:gd name="connsiteY41" fmla="*/ 556363 h 3350998"/>
                  <a:gd name="connsiteX42" fmla="*/ 7664049 w 7860264"/>
                  <a:gd name="connsiteY42" fmla="*/ 581129 h 3350998"/>
                  <a:gd name="connsiteX43" fmla="*/ 7644047 w 7860264"/>
                  <a:gd name="connsiteY43" fmla="*/ 600179 h 3350998"/>
                  <a:gd name="connsiteX44" fmla="*/ 7421161 w 7860264"/>
                  <a:gd name="connsiteY44" fmla="*/ 638279 h 3350998"/>
                  <a:gd name="connsiteX45" fmla="*/ 7268761 w 7860264"/>
                  <a:gd name="connsiteY45" fmla="*/ 664949 h 3350998"/>
                  <a:gd name="connsiteX46" fmla="*/ 7335436 w 7860264"/>
                  <a:gd name="connsiteY46" fmla="*/ 714479 h 3350998"/>
                  <a:gd name="connsiteX47" fmla="*/ 7457357 w 7860264"/>
                  <a:gd name="connsiteY47" fmla="*/ 789726 h 3350998"/>
                  <a:gd name="connsiteX48" fmla="*/ 7473549 w 7860264"/>
                  <a:gd name="connsiteY48" fmla="*/ 811634 h 3350998"/>
                  <a:gd name="connsiteX49" fmla="*/ 7484979 w 7860264"/>
                  <a:gd name="connsiteY49" fmla="*/ 1433616 h 3350998"/>
                  <a:gd name="connsiteX50" fmla="*/ 7497361 w 7860264"/>
                  <a:gd name="connsiteY50" fmla="*/ 2081316 h 3350998"/>
                  <a:gd name="connsiteX51" fmla="*/ 7571657 w 7860264"/>
                  <a:gd name="connsiteY51" fmla="*/ 2156564 h 3350998"/>
                  <a:gd name="connsiteX52" fmla="*/ 7649761 w 7860264"/>
                  <a:gd name="connsiteY52" fmla="*/ 2234669 h 3350998"/>
                  <a:gd name="connsiteX53" fmla="*/ 7658334 w 7860264"/>
                  <a:gd name="connsiteY53" fmla="*/ 2251814 h 3350998"/>
                  <a:gd name="connsiteX54" fmla="*/ 7650714 w 7860264"/>
                  <a:gd name="connsiteY54" fmla="*/ 2268959 h 3350998"/>
                  <a:gd name="connsiteX55" fmla="*/ 7570704 w 7860264"/>
                  <a:gd name="connsiteY55" fmla="*/ 2331824 h 3350998"/>
                  <a:gd name="connsiteX56" fmla="*/ 7512602 w 7860264"/>
                  <a:gd name="connsiteY56" fmla="*/ 2376591 h 3350998"/>
                  <a:gd name="connsiteX57" fmla="*/ 7845977 w 7860264"/>
                  <a:gd name="connsiteY57" fmla="*/ 2593761 h 3350998"/>
                  <a:gd name="connsiteX58" fmla="*/ 7860264 w 7860264"/>
                  <a:gd name="connsiteY58" fmla="*/ 2613764 h 3350998"/>
                  <a:gd name="connsiteX59" fmla="*/ 7847882 w 7860264"/>
                  <a:gd name="connsiteY59" fmla="*/ 2635671 h 3350998"/>
                  <a:gd name="connsiteX60" fmla="*/ 7627854 w 7860264"/>
                  <a:gd name="connsiteY60" fmla="*/ 2769974 h 3350998"/>
                  <a:gd name="connsiteX61" fmla="*/ 7433544 w 7860264"/>
                  <a:gd name="connsiteY61" fmla="*/ 2890941 h 3350998"/>
                  <a:gd name="connsiteX62" fmla="*/ 7525936 w 7860264"/>
                  <a:gd name="connsiteY62" fmla="*/ 2961426 h 3350998"/>
                  <a:gd name="connsiteX63" fmla="*/ 7647857 w 7860264"/>
                  <a:gd name="connsiteY63" fmla="*/ 3056676 h 3350998"/>
                  <a:gd name="connsiteX64" fmla="*/ 7654524 w 7860264"/>
                  <a:gd name="connsiteY64" fmla="*/ 3080489 h 3350998"/>
                  <a:gd name="connsiteX65" fmla="*/ 7635474 w 7860264"/>
                  <a:gd name="connsiteY65" fmla="*/ 3096681 h 3350998"/>
                  <a:gd name="connsiteX66" fmla="*/ 3809281 w 7860264"/>
                  <a:gd name="connsiteY66" fmla="*/ 3350999 h 3350998"/>
                  <a:gd name="connsiteX67" fmla="*/ 358374 w 7860264"/>
                  <a:gd name="connsiteY67" fmla="*/ 3100491 h 3350998"/>
                  <a:gd name="connsiteX68" fmla="*/ 3809281 w 7860264"/>
                  <a:gd name="connsiteY68" fmla="*/ 3304326 h 3350998"/>
                  <a:gd name="connsiteX69" fmla="*/ 7575467 w 7860264"/>
                  <a:gd name="connsiteY69" fmla="*/ 3057628 h 3350998"/>
                  <a:gd name="connsiteX70" fmla="*/ 7496409 w 7860264"/>
                  <a:gd name="connsiteY70" fmla="*/ 2998574 h 3350998"/>
                  <a:gd name="connsiteX71" fmla="*/ 7374489 w 7860264"/>
                  <a:gd name="connsiteY71" fmla="*/ 2903324 h 3350998"/>
                  <a:gd name="connsiteX72" fmla="*/ 7366869 w 7860264"/>
                  <a:gd name="connsiteY72" fmla="*/ 2883321 h 3350998"/>
                  <a:gd name="connsiteX73" fmla="*/ 7379252 w 7860264"/>
                  <a:gd name="connsiteY73" fmla="*/ 2866176 h 3350998"/>
                  <a:gd name="connsiteX74" fmla="*/ 7599279 w 7860264"/>
                  <a:gd name="connsiteY74" fmla="*/ 2731874 h 3350998"/>
                  <a:gd name="connsiteX75" fmla="*/ 7780254 w 7860264"/>
                  <a:gd name="connsiteY75" fmla="*/ 2618526 h 3350998"/>
                  <a:gd name="connsiteX76" fmla="*/ 7458309 w 7860264"/>
                  <a:gd name="connsiteY76" fmla="*/ 2390878 h 3350998"/>
                  <a:gd name="connsiteX77" fmla="*/ 7452594 w 7860264"/>
                  <a:gd name="connsiteY77" fmla="*/ 2373734 h 3350998"/>
                  <a:gd name="connsiteX78" fmla="*/ 7460214 w 7860264"/>
                  <a:gd name="connsiteY78" fmla="*/ 2357541 h 3350998"/>
                  <a:gd name="connsiteX79" fmla="*/ 7540224 w 7860264"/>
                  <a:gd name="connsiteY79" fmla="*/ 2294676 h 3350998"/>
                  <a:gd name="connsiteX80" fmla="*/ 7596422 w 7860264"/>
                  <a:gd name="connsiteY80" fmla="*/ 2251814 h 3350998"/>
                  <a:gd name="connsiteX81" fmla="*/ 7534509 w 7860264"/>
                  <a:gd name="connsiteY81" fmla="*/ 2187996 h 3350998"/>
                  <a:gd name="connsiteX82" fmla="*/ 7456404 w 7860264"/>
                  <a:gd name="connsiteY82" fmla="*/ 2109891 h 3350998"/>
                  <a:gd name="connsiteX83" fmla="*/ 7448784 w 7860264"/>
                  <a:gd name="connsiteY83" fmla="*/ 2092746 h 3350998"/>
                  <a:gd name="connsiteX84" fmla="*/ 7436402 w 7860264"/>
                  <a:gd name="connsiteY84" fmla="*/ 1434568 h 3350998"/>
                  <a:gd name="connsiteX85" fmla="*/ 7424972 w 7860264"/>
                  <a:gd name="connsiteY85" fmla="*/ 828779 h 3350998"/>
                  <a:gd name="connsiteX86" fmla="*/ 7304004 w 7860264"/>
                  <a:gd name="connsiteY86" fmla="*/ 750674 h 3350998"/>
                  <a:gd name="connsiteX87" fmla="*/ 7182084 w 7860264"/>
                  <a:gd name="connsiteY87" fmla="*/ 675426 h 3350998"/>
                  <a:gd name="connsiteX88" fmla="*/ 7165892 w 7860264"/>
                  <a:gd name="connsiteY88" fmla="*/ 651613 h 3350998"/>
                  <a:gd name="connsiteX89" fmla="*/ 7185894 w 7860264"/>
                  <a:gd name="connsiteY89" fmla="*/ 630659 h 3350998"/>
                  <a:gd name="connsiteX90" fmla="*/ 7409732 w 7860264"/>
                  <a:gd name="connsiteY90" fmla="*/ 592559 h 3350998"/>
                  <a:gd name="connsiteX91" fmla="*/ 7559274 w 7860264"/>
                  <a:gd name="connsiteY91" fmla="*/ 565888 h 3350998"/>
                  <a:gd name="connsiteX92" fmla="*/ 7402111 w 7860264"/>
                  <a:gd name="connsiteY92" fmla="*/ 489688 h 3350998"/>
                  <a:gd name="connsiteX93" fmla="*/ 7178274 w 7860264"/>
                  <a:gd name="connsiteY93" fmla="*/ 382056 h 3350998"/>
                  <a:gd name="connsiteX94" fmla="*/ 7164939 w 7860264"/>
                  <a:gd name="connsiteY94" fmla="*/ 364911 h 3350998"/>
                  <a:gd name="connsiteX95" fmla="*/ 7171607 w 7860264"/>
                  <a:gd name="connsiteY95" fmla="*/ 344909 h 3350998"/>
                  <a:gd name="connsiteX96" fmla="*/ 7304957 w 7860264"/>
                  <a:gd name="connsiteY96" fmla="*/ 179173 h 3350998"/>
                  <a:gd name="connsiteX97" fmla="*/ 7402111 w 7860264"/>
                  <a:gd name="connsiteY97" fmla="*/ 51539 h 3350998"/>
                  <a:gd name="connsiteX98" fmla="*/ 104056 w 7860264"/>
                  <a:gd name="connsiteY98" fmla="*/ 123928 h 3350998"/>
                  <a:gd name="connsiteX99" fmla="*/ 152634 w 7860264"/>
                  <a:gd name="connsiteY99" fmla="*/ 207748 h 3350998"/>
                  <a:gd name="connsiteX100" fmla="*/ 225976 w 7860264"/>
                  <a:gd name="connsiteY100" fmla="*/ 324906 h 3350998"/>
                  <a:gd name="connsiteX101" fmla="*/ 224071 w 7860264"/>
                  <a:gd name="connsiteY101" fmla="*/ 356338 h 3350998"/>
                  <a:gd name="connsiteX102" fmla="*/ 131679 w 7860264"/>
                  <a:gd name="connsiteY102" fmla="*/ 462066 h 3350998"/>
                  <a:gd name="connsiteX103" fmla="*/ 57384 w 7860264"/>
                  <a:gd name="connsiteY103" fmla="*/ 548744 h 3350998"/>
                  <a:gd name="connsiteX104" fmla="*/ 173589 w 7860264"/>
                  <a:gd name="connsiteY104" fmla="*/ 629706 h 3350998"/>
                  <a:gd name="connsiteX105" fmla="*/ 309796 w 7860264"/>
                  <a:gd name="connsiteY105" fmla="*/ 721146 h 3350998"/>
                  <a:gd name="connsiteX106" fmla="*/ 322179 w 7860264"/>
                  <a:gd name="connsiteY106" fmla="*/ 736386 h 3350998"/>
                  <a:gd name="connsiteX107" fmla="*/ 317416 w 7860264"/>
                  <a:gd name="connsiteY107" fmla="*/ 755436 h 3350998"/>
                  <a:gd name="connsiteX108" fmla="*/ 248836 w 7860264"/>
                  <a:gd name="connsiteY108" fmla="*/ 858306 h 3350998"/>
                  <a:gd name="connsiteX109" fmla="*/ 193591 w 7860264"/>
                  <a:gd name="connsiteY109" fmla="*/ 943079 h 3350998"/>
                  <a:gd name="connsiteX110" fmla="*/ 213594 w 7860264"/>
                  <a:gd name="connsiteY110" fmla="*/ 952604 h 3350998"/>
                  <a:gd name="connsiteX111" fmla="*/ 261219 w 7860264"/>
                  <a:gd name="connsiteY111" fmla="*/ 976416 h 3350998"/>
                  <a:gd name="connsiteX112" fmla="*/ 272649 w 7860264"/>
                  <a:gd name="connsiteY112" fmla="*/ 993561 h 3350998"/>
                  <a:gd name="connsiteX113" fmla="*/ 317416 w 7860264"/>
                  <a:gd name="connsiteY113" fmla="*/ 1378371 h 3350998"/>
                  <a:gd name="connsiteX114" fmla="*/ 362184 w 7860264"/>
                  <a:gd name="connsiteY114" fmla="*/ 1763181 h 3350998"/>
                  <a:gd name="connsiteX115" fmla="*/ 354564 w 7860264"/>
                  <a:gd name="connsiteY115" fmla="*/ 1783184 h 3350998"/>
                  <a:gd name="connsiteX116" fmla="*/ 222166 w 7860264"/>
                  <a:gd name="connsiteY116" fmla="*/ 1920343 h 3350998"/>
                  <a:gd name="connsiteX117" fmla="*/ 105961 w 7860264"/>
                  <a:gd name="connsiteY117" fmla="*/ 2042264 h 3350998"/>
                  <a:gd name="connsiteX118" fmla="*/ 202164 w 7860264"/>
                  <a:gd name="connsiteY118" fmla="*/ 2128941 h 3350998"/>
                  <a:gd name="connsiteX119" fmla="*/ 315511 w 7860264"/>
                  <a:gd name="connsiteY119" fmla="*/ 2230859 h 3350998"/>
                  <a:gd name="connsiteX120" fmla="*/ 320274 w 7860264"/>
                  <a:gd name="connsiteY120" fmla="*/ 2260386 h 3350998"/>
                  <a:gd name="connsiteX121" fmla="*/ 240264 w 7860264"/>
                  <a:gd name="connsiteY121" fmla="*/ 2405166 h 3350998"/>
                  <a:gd name="connsiteX122" fmla="*/ 170731 w 7860264"/>
                  <a:gd name="connsiteY122" fmla="*/ 2530896 h 3350998"/>
                  <a:gd name="connsiteX123" fmla="*/ 221214 w 7860264"/>
                  <a:gd name="connsiteY123" fmla="*/ 2557566 h 3350998"/>
                  <a:gd name="connsiteX124" fmla="*/ 291699 w 7860264"/>
                  <a:gd name="connsiteY124" fmla="*/ 2593761 h 3350998"/>
                  <a:gd name="connsiteX125" fmla="*/ 304081 w 7860264"/>
                  <a:gd name="connsiteY125" fmla="*/ 2608049 h 3350998"/>
                  <a:gd name="connsiteX126" fmla="*/ 356469 w 7860264"/>
                  <a:gd name="connsiteY126" fmla="*/ 3056676 h 3350998"/>
                  <a:gd name="connsiteX127" fmla="*/ 358374 w 7860264"/>
                  <a:gd name="connsiteY127" fmla="*/ 3100491 h 3350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7860264" h="3350998">
                    <a:moveTo>
                      <a:pt x="3809281" y="3350999"/>
                    </a:moveTo>
                    <a:cubicBezTo>
                      <a:pt x="2651994" y="3350999"/>
                      <a:pt x="1491849" y="3282419"/>
                      <a:pt x="333609" y="3144306"/>
                    </a:cubicBezTo>
                    <a:cubicBezTo>
                      <a:pt x="322179" y="3143353"/>
                      <a:pt x="313606" y="3133828"/>
                      <a:pt x="313606" y="3122399"/>
                    </a:cubicBezTo>
                    <a:cubicBezTo>
                      <a:pt x="312654" y="3101444"/>
                      <a:pt x="311701" y="3081441"/>
                      <a:pt x="310749" y="3060486"/>
                    </a:cubicBezTo>
                    <a:cubicBezTo>
                      <a:pt x="305034" y="2916659"/>
                      <a:pt x="299319" y="2767116"/>
                      <a:pt x="263124" y="2631861"/>
                    </a:cubicBezTo>
                    <a:cubicBezTo>
                      <a:pt x="240264" y="2620431"/>
                      <a:pt x="220261" y="2609953"/>
                      <a:pt x="201211" y="2599476"/>
                    </a:cubicBezTo>
                    <a:cubicBezTo>
                      <a:pt x="179304" y="2588046"/>
                      <a:pt x="156444" y="2575664"/>
                      <a:pt x="130726" y="2562328"/>
                    </a:cubicBezTo>
                    <a:cubicBezTo>
                      <a:pt x="125011" y="2559471"/>
                      <a:pt x="120249" y="2554709"/>
                      <a:pt x="118344" y="2548041"/>
                    </a:cubicBezTo>
                    <a:cubicBezTo>
                      <a:pt x="116439" y="2542326"/>
                      <a:pt x="117391" y="2535659"/>
                      <a:pt x="120249" y="2529944"/>
                    </a:cubicBezTo>
                    <a:cubicBezTo>
                      <a:pt x="148824" y="2480414"/>
                      <a:pt x="175494" y="2430884"/>
                      <a:pt x="201211" y="2384211"/>
                    </a:cubicBezTo>
                    <a:cubicBezTo>
                      <a:pt x="224071" y="2342301"/>
                      <a:pt x="246931" y="2298486"/>
                      <a:pt x="272649" y="2254671"/>
                    </a:cubicBezTo>
                    <a:cubicBezTo>
                      <a:pt x="241216" y="2228001"/>
                      <a:pt x="205974" y="2195616"/>
                      <a:pt x="172636" y="2164184"/>
                    </a:cubicBezTo>
                    <a:cubicBezTo>
                      <a:pt x="133584" y="2127989"/>
                      <a:pt x="92626" y="2090841"/>
                      <a:pt x="58336" y="2061314"/>
                    </a:cubicBezTo>
                    <a:cubicBezTo>
                      <a:pt x="53574" y="2057503"/>
                      <a:pt x="49764" y="2050836"/>
                      <a:pt x="49764" y="2044168"/>
                    </a:cubicBezTo>
                    <a:cubicBezTo>
                      <a:pt x="49764" y="2037501"/>
                      <a:pt x="52621" y="2030834"/>
                      <a:pt x="57384" y="2027024"/>
                    </a:cubicBezTo>
                    <a:cubicBezTo>
                      <a:pt x="98341" y="1989876"/>
                      <a:pt x="145014" y="1938441"/>
                      <a:pt x="189781" y="1889864"/>
                    </a:cubicBezTo>
                    <a:cubicBezTo>
                      <a:pt x="232644" y="1843191"/>
                      <a:pt x="276459" y="1795566"/>
                      <a:pt x="316464" y="1757466"/>
                    </a:cubicBezTo>
                    <a:cubicBezTo>
                      <a:pt x="300271" y="1628879"/>
                      <a:pt x="286936" y="1504101"/>
                      <a:pt x="273601" y="1384086"/>
                    </a:cubicBezTo>
                    <a:cubicBezTo>
                      <a:pt x="260266" y="1263118"/>
                      <a:pt x="245979" y="1139293"/>
                      <a:pt x="230739" y="1010706"/>
                    </a:cubicBezTo>
                    <a:cubicBezTo>
                      <a:pt x="219309" y="1004991"/>
                      <a:pt x="208831" y="999276"/>
                      <a:pt x="197401" y="994513"/>
                    </a:cubicBezTo>
                    <a:cubicBezTo>
                      <a:pt x="182161" y="987846"/>
                      <a:pt x="166921" y="980226"/>
                      <a:pt x="149776" y="970701"/>
                    </a:cubicBezTo>
                    <a:cubicBezTo>
                      <a:pt x="144061" y="966891"/>
                      <a:pt x="140251" y="961176"/>
                      <a:pt x="139299" y="955461"/>
                    </a:cubicBezTo>
                    <a:cubicBezTo>
                      <a:pt x="138346" y="948793"/>
                      <a:pt x="139299" y="942126"/>
                      <a:pt x="144061" y="937363"/>
                    </a:cubicBezTo>
                    <a:cubicBezTo>
                      <a:pt x="166921" y="907836"/>
                      <a:pt x="190734" y="870688"/>
                      <a:pt x="212641" y="834493"/>
                    </a:cubicBezTo>
                    <a:cubicBezTo>
                      <a:pt x="230739" y="805918"/>
                      <a:pt x="248836" y="776391"/>
                      <a:pt x="267886" y="749721"/>
                    </a:cubicBezTo>
                    <a:cubicBezTo>
                      <a:pt x="227881" y="726861"/>
                      <a:pt x="187876" y="696381"/>
                      <a:pt x="148824" y="667806"/>
                    </a:cubicBezTo>
                    <a:cubicBezTo>
                      <a:pt x="103104" y="633516"/>
                      <a:pt x="56431" y="599226"/>
                      <a:pt x="12616" y="576366"/>
                    </a:cubicBezTo>
                    <a:cubicBezTo>
                      <a:pt x="5949" y="572556"/>
                      <a:pt x="1186" y="566841"/>
                      <a:pt x="234" y="559221"/>
                    </a:cubicBezTo>
                    <a:cubicBezTo>
                      <a:pt x="-719" y="551601"/>
                      <a:pt x="1186" y="544934"/>
                      <a:pt x="6901" y="539219"/>
                    </a:cubicBezTo>
                    <a:cubicBezTo>
                      <a:pt x="37381" y="509691"/>
                      <a:pt x="68814" y="470638"/>
                      <a:pt x="99294" y="433491"/>
                    </a:cubicBezTo>
                    <a:cubicBezTo>
                      <a:pt x="125964" y="401106"/>
                      <a:pt x="152634" y="367769"/>
                      <a:pt x="180256" y="339194"/>
                    </a:cubicBezTo>
                    <a:cubicBezTo>
                      <a:pt x="153586" y="303951"/>
                      <a:pt x="133584" y="266804"/>
                      <a:pt x="114534" y="230608"/>
                    </a:cubicBezTo>
                    <a:cubicBezTo>
                      <a:pt x="91674" y="188698"/>
                      <a:pt x="70719" y="148694"/>
                      <a:pt x="41191" y="113451"/>
                    </a:cubicBezTo>
                    <a:cubicBezTo>
                      <a:pt x="35476" y="106783"/>
                      <a:pt x="34524" y="96306"/>
                      <a:pt x="38334" y="88686"/>
                    </a:cubicBezTo>
                    <a:cubicBezTo>
                      <a:pt x="42144" y="80114"/>
                      <a:pt x="51669" y="75351"/>
                      <a:pt x="60241" y="76303"/>
                    </a:cubicBezTo>
                    <a:cubicBezTo>
                      <a:pt x="2517691" y="219179"/>
                      <a:pt x="5007527" y="193461"/>
                      <a:pt x="7461167" y="103"/>
                    </a:cubicBezTo>
                    <a:cubicBezTo>
                      <a:pt x="7470692" y="-849"/>
                      <a:pt x="7480217" y="4866"/>
                      <a:pt x="7484027" y="13438"/>
                    </a:cubicBezTo>
                    <a:cubicBezTo>
                      <a:pt x="7487836" y="22011"/>
                      <a:pt x="7485932" y="32488"/>
                      <a:pt x="7479264" y="39156"/>
                    </a:cubicBezTo>
                    <a:cubicBezTo>
                      <a:pt x="7426877" y="91544"/>
                      <a:pt x="7385919" y="148694"/>
                      <a:pt x="7345914" y="204891"/>
                    </a:cubicBezTo>
                    <a:cubicBezTo>
                      <a:pt x="7310672" y="254421"/>
                      <a:pt x="7274477" y="304904"/>
                      <a:pt x="7230661" y="352529"/>
                    </a:cubicBezTo>
                    <a:cubicBezTo>
                      <a:pt x="7297336" y="383961"/>
                      <a:pt x="7362107" y="416346"/>
                      <a:pt x="7425924" y="447779"/>
                    </a:cubicBezTo>
                    <a:cubicBezTo>
                      <a:pt x="7499267" y="483973"/>
                      <a:pt x="7574514" y="521121"/>
                      <a:pt x="7650714" y="556363"/>
                    </a:cubicBezTo>
                    <a:cubicBezTo>
                      <a:pt x="7660239" y="560174"/>
                      <a:pt x="7665002" y="570651"/>
                      <a:pt x="7664049" y="581129"/>
                    </a:cubicBezTo>
                    <a:cubicBezTo>
                      <a:pt x="7662144" y="591606"/>
                      <a:pt x="7654524" y="599226"/>
                      <a:pt x="7644047" y="600179"/>
                    </a:cubicBezTo>
                    <a:cubicBezTo>
                      <a:pt x="7572609" y="609704"/>
                      <a:pt x="7495457" y="623991"/>
                      <a:pt x="7421161" y="638279"/>
                    </a:cubicBezTo>
                    <a:cubicBezTo>
                      <a:pt x="7370679" y="647804"/>
                      <a:pt x="7319244" y="657329"/>
                      <a:pt x="7268761" y="664949"/>
                    </a:cubicBezTo>
                    <a:cubicBezTo>
                      <a:pt x="7293527" y="680188"/>
                      <a:pt x="7314482" y="698286"/>
                      <a:pt x="7335436" y="714479"/>
                    </a:cubicBezTo>
                    <a:cubicBezTo>
                      <a:pt x="7372584" y="744959"/>
                      <a:pt x="7407827" y="773534"/>
                      <a:pt x="7457357" y="789726"/>
                    </a:cubicBezTo>
                    <a:cubicBezTo>
                      <a:pt x="7466882" y="792584"/>
                      <a:pt x="7472597" y="801156"/>
                      <a:pt x="7473549" y="811634"/>
                    </a:cubicBezTo>
                    <a:cubicBezTo>
                      <a:pt x="7477359" y="1015468"/>
                      <a:pt x="7481169" y="1224066"/>
                      <a:pt x="7484979" y="1433616"/>
                    </a:cubicBezTo>
                    <a:cubicBezTo>
                      <a:pt x="7488789" y="1647929"/>
                      <a:pt x="7492599" y="1869861"/>
                      <a:pt x="7497361" y="2081316"/>
                    </a:cubicBezTo>
                    <a:cubicBezTo>
                      <a:pt x="7523079" y="2104176"/>
                      <a:pt x="7547844" y="2130846"/>
                      <a:pt x="7571657" y="2156564"/>
                    </a:cubicBezTo>
                    <a:cubicBezTo>
                      <a:pt x="7596422" y="2184186"/>
                      <a:pt x="7623092" y="2211809"/>
                      <a:pt x="7649761" y="2234669"/>
                    </a:cubicBezTo>
                    <a:cubicBezTo>
                      <a:pt x="7654524" y="2239431"/>
                      <a:pt x="7657382" y="2245146"/>
                      <a:pt x="7658334" y="2251814"/>
                    </a:cubicBezTo>
                    <a:cubicBezTo>
                      <a:pt x="7658334" y="2258481"/>
                      <a:pt x="7655477" y="2265149"/>
                      <a:pt x="7650714" y="2268959"/>
                    </a:cubicBezTo>
                    <a:cubicBezTo>
                      <a:pt x="7623092" y="2293724"/>
                      <a:pt x="7596422" y="2312774"/>
                      <a:pt x="7570704" y="2331824"/>
                    </a:cubicBezTo>
                    <a:cubicBezTo>
                      <a:pt x="7550702" y="2346111"/>
                      <a:pt x="7531652" y="2360399"/>
                      <a:pt x="7512602" y="2376591"/>
                    </a:cubicBezTo>
                    <a:cubicBezTo>
                      <a:pt x="7601184" y="2468984"/>
                      <a:pt x="7705007" y="2536611"/>
                      <a:pt x="7845977" y="2593761"/>
                    </a:cubicBezTo>
                    <a:cubicBezTo>
                      <a:pt x="7854549" y="2597571"/>
                      <a:pt x="7860264" y="2605191"/>
                      <a:pt x="7860264" y="2613764"/>
                    </a:cubicBezTo>
                    <a:cubicBezTo>
                      <a:pt x="7860264" y="2622336"/>
                      <a:pt x="7855502" y="2630909"/>
                      <a:pt x="7847882" y="2635671"/>
                    </a:cubicBezTo>
                    <a:cubicBezTo>
                      <a:pt x="7776444" y="2672819"/>
                      <a:pt x="7701197" y="2722349"/>
                      <a:pt x="7627854" y="2769974"/>
                    </a:cubicBezTo>
                    <a:cubicBezTo>
                      <a:pt x="7564036" y="2811884"/>
                      <a:pt x="7498314" y="2855699"/>
                      <a:pt x="7433544" y="2890941"/>
                    </a:cubicBezTo>
                    <a:cubicBezTo>
                      <a:pt x="7465929" y="2917611"/>
                      <a:pt x="7496409" y="2939519"/>
                      <a:pt x="7525936" y="2961426"/>
                    </a:cubicBezTo>
                    <a:cubicBezTo>
                      <a:pt x="7564989" y="2989049"/>
                      <a:pt x="7604994" y="3018576"/>
                      <a:pt x="7647857" y="3056676"/>
                    </a:cubicBezTo>
                    <a:cubicBezTo>
                      <a:pt x="7654524" y="3062391"/>
                      <a:pt x="7657382" y="3071916"/>
                      <a:pt x="7654524" y="3080489"/>
                    </a:cubicBezTo>
                    <a:cubicBezTo>
                      <a:pt x="7651667" y="3089061"/>
                      <a:pt x="7644047" y="3095728"/>
                      <a:pt x="7635474" y="3096681"/>
                    </a:cubicBezTo>
                    <a:cubicBezTo>
                      <a:pt x="6369602" y="3266226"/>
                      <a:pt x="5091347" y="3350999"/>
                      <a:pt x="3809281" y="3350999"/>
                    </a:cubicBezTo>
                    <a:close/>
                    <a:moveTo>
                      <a:pt x="358374" y="3100491"/>
                    </a:moveTo>
                    <a:cubicBezTo>
                      <a:pt x="1508041" y="3236699"/>
                      <a:pt x="2660566" y="3304326"/>
                      <a:pt x="3809281" y="3304326"/>
                    </a:cubicBezTo>
                    <a:cubicBezTo>
                      <a:pt x="5073249" y="3304326"/>
                      <a:pt x="6330549" y="3222411"/>
                      <a:pt x="7575467" y="3057628"/>
                    </a:cubicBezTo>
                    <a:cubicBezTo>
                      <a:pt x="7548797" y="3036674"/>
                      <a:pt x="7523079" y="3017624"/>
                      <a:pt x="7496409" y="2998574"/>
                    </a:cubicBezTo>
                    <a:cubicBezTo>
                      <a:pt x="7457357" y="2970951"/>
                      <a:pt x="7417352" y="2941424"/>
                      <a:pt x="7374489" y="2903324"/>
                    </a:cubicBezTo>
                    <a:cubicBezTo>
                      <a:pt x="7368774" y="2898561"/>
                      <a:pt x="7365917" y="2890941"/>
                      <a:pt x="7366869" y="2883321"/>
                    </a:cubicBezTo>
                    <a:cubicBezTo>
                      <a:pt x="7367822" y="2875701"/>
                      <a:pt x="7372584" y="2869034"/>
                      <a:pt x="7379252" y="2866176"/>
                    </a:cubicBezTo>
                    <a:cubicBezTo>
                      <a:pt x="7451642" y="2829028"/>
                      <a:pt x="7526889" y="2779499"/>
                      <a:pt x="7599279" y="2731874"/>
                    </a:cubicBezTo>
                    <a:cubicBezTo>
                      <a:pt x="7659286" y="2692821"/>
                      <a:pt x="7720247" y="2652816"/>
                      <a:pt x="7780254" y="2618526"/>
                    </a:cubicBezTo>
                    <a:cubicBezTo>
                      <a:pt x="7646904" y="2559471"/>
                      <a:pt x="7545939" y="2488034"/>
                      <a:pt x="7458309" y="2390878"/>
                    </a:cubicBezTo>
                    <a:cubicBezTo>
                      <a:pt x="7454499" y="2386116"/>
                      <a:pt x="7451642" y="2380401"/>
                      <a:pt x="7452594" y="2373734"/>
                    </a:cubicBezTo>
                    <a:cubicBezTo>
                      <a:pt x="7452594" y="2368019"/>
                      <a:pt x="7455452" y="2362303"/>
                      <a:pt x="7460214" y="2357541"/>
                    </a:cubicBezTo>
                    <a:cubicBezTo>
                      <a:pt x="7487836" y="2332776"/>
                      <a:pt x="7514507" y="2313726"/>
                      <a:pt x="7540224" y="2294676"/>
                    </a:cubicBezTo>
                    <a:cubicBezTo>
                      <a:pt x="7559274" y="2280389"/>
                      <a:pt x="7577372" y="2267053"/>
                      <a:pt x="7596422" y="2251814"/>
                    </a:cubicBezTo>
                    <a:cubicBezTo>
                      <a:pt x="7574514" y="2231811"/>
                      <a:pt x="7554511" y="2208951"/>
                      <a:pt x="7534509" y="2187996"/>
                    </a:cubicBezTo>
                    <a:cubicBezTo>
                      <a:pt x="7509744" y="2161326"/>
                      <a:pt x="7483074" y="2132751"/>
                      <a:pt x="7456404" y="2109891"/>
                    </a:cubicBezTo>
                    <a:cubicBezTo>
                      <a:pt x="7451642" y="2106081"/>
                      <a:pt x="7448784" y="2099414"/>
                      <a:pt x="7448784" y="2092746"/>
                    </a:cubicBezTo>
                    <a:cubicBezTo>
                      <a:pt x="7444022" y="1877481"/>
                      <a:pt x="7440211" y="1652691"/>
                      <a:pt x="7436402" y="1434568"/>
                    </a:cubicBezTo>
                    <a:cubicBezTo>
                      <a:pt x="7432592" y="1230734"/>
                      <a:pt x="7428782" y="1026899"/>
                      <a:pt x="7424972" y="828779"/>
                    </a:cubicBezTo>
                    <a:cubicBezTo>
                      <a:pt x="7375442" y="808776"/>
                      <a:pt x="7339247" y="779249"/>
                      <a:pt x="7304004" y="750674"/>
                    </a:cubicBezTo>
                    <a:cubicBezTo>
                      <a:pt x="7266857" y="720194"/>
                      <a:pt x="7231614" y="691619"/>
                      <a:pt x="7182084" y="675426"/>
                    </a:cubicBezTo>
                    <a:cubicBezTo>
                      <a:pt x="7171607" y="671616"/>
                      <a:pt x="7164939" y="662091"/>
                      <a:pt x="7165892" y="651613"/>
                    </a:cubicBezTo>
                    <a:cubicBezTo>
                      <a:pt x="7166844" y="641136"/>
                      <a:pt x="7175417" y="632563"/>
                      <a:pt x="7185894" y="630659"/>
                    </a:cubicBezTo>
                    <a:cubicBezTo>
                      <a:pt x="7258284" y="621134"/>
                      <a:pt x="7335436" y="606846"/>
                      <a:pt x="7409732" y="592559"/>
                    </a:cubicBezTo>
                    <a:cubicBezTo>
                      <a:pt x="7459261" y="583034"/>
                      <a:pt x="7509744" y="574461"/>
                      <a:pt x="7559274" y="565888"/>
                    </a:cubicBezTo>
                    <a:cubicBezTo>
                      <a:pt x="7505934" y="540171"/>
                      <a:pt x="7453547" y="514454"/>
                      <a:pt x="7402111" y="489688"/>
                    </a:cubicBezTo>
                    <a:cubicBezTo>
                      <a:pt x="7329722" y="453494"/>
                      <a:pt x="7254474" y="416346"/>
                      <a:pt x="7178274" y="382056"/>
                    </a:cubicBezTo>
                    <a:cubicBezTo>
                      <a:pt x="7171607" y="379198"/>
                      <a:pt x="7166844" y="372531"/>
                      <a:pt x="7164939" y="364911"/>
                    </a:cubicBezTo>
                    <a:cubicBezTo>
                      <a:pt x="7163986" y="357291"/>
                      <a:pt x="7165892" y="349671"/>
                      <a:pt x="7171607" y="344909"/>
                    </a:cubicBezTo>
                    <a:cubicBezTo>
                      <a:pt x="7223994" y="292521"/>
                      <a:pt x="7264952" y="235371"/>
                      <a:pt x="7304957" y="179173"/>
                    </a:cubicBezTo>
                    <a:cubicBezTo>
                      <a:pt x="7335436" y="136311"/>
                      <a:pt x="7365917" y="93448"/>
                      <a:pt x="7402111" y="51539"/>
                    </a:cubicBezTo>
                    <a:cubicBezTo>
                      <a:pt x="4982761" y="237276"/>
                      <a:pt x="2527216" y="262041"/>
                      <a:pt x="104056" y="123928"/>
                    </a:cubicBezTo>
                    <a:cubicBezTo>
                      <a:pt x="122154" y="151551"/>
                      <a:pt x="137394" y="180126"/>
                      <a:pt x="152634" y="207748"/>
                    </a:cubicBezTo>
                    <a:cubicBezTo>
                      <a:pt x="175494" y="249658"/>
                      <a:pt x="196449" y="289663"/>
                      <a:pt x="225976" y="324906"/>
                    </a:cubicBezTo>
                    <a:cubicBezTo>
                      <a:pt x="233596" y="334431"/>
                      <a:pt x="232644" y="347766"/>
                      <a:pt x="224071" y="356338"/>
                    </a:cubicBezTo>
                    <a:cubicBezTo>
                      <a:pt x="193591" y="385866"/>
                      <a:pt x="162159" y="424919"/>
                      <a:pt x="131679" y="462066"/>
                    </a:cubicBezTo>
                    <a:cubicBezTo>
                      <a:pt x="107866" y="491594"/>
                      <a:pt x="82149" y="522073"/>
                      <a:pt x="57384" y="548744"/>
                    </a:cubicBezTo>
                    <a:cubicBezTo>
                      <a:pt x="96436" y="571604"/>
                      <a:pt x="135489" y="601131"/>
                      <a:pt x="173589" y="629706"/>
                    </a:cubicBezTo>
                    <a:cubicBezTo>
                      <a:pt x="219309" y="663044"/>
                      <a:pt x="265981" y="698286"/>
                      <a:pt x="309796" y="721146"/>
                    </a:cubicBezTo>
                    <a:cubicBezTo>
                      <a:pt x="315511" y="724004"/>
                      <a:pt x="320274" y="729719"/>
                      <a:pt x="322179" y="736386"/>
                    </a:cubicBezTo>
                    <a:cubicBezTo>
                      <a:pt x="324084" y="743054"/>
                      <a:pt x="322179" y="749721"/>
                      <a:pt x="317416" y="755436"/>
                    </a:cubicBezTo>
                    <a:cubicBezTo>
                      <a:pt x="294556" y="784963"/>
                      <a:pt x="270744" y="822111"/>
                      <a:pt x="248836" y="858306"/>
                    </a:cubicBezTo>
                    <a:cubicBezTo>
                      <a:pt x="230739" y="886881"/>
                      <a:pt x="212641" y="916409"/>
                      <a:pt x="193591" y="943079"/>
                    </a:cubicBezTo>
                    <a:cubicBezTo>
                      <a:pt x="200259" y="945936"/>
                      <a:pt x="206926" y="949746"/>
                      <a:pt x="213594" y="952604"/>
                    </a:cubicBezTo>
                    <a:cubicBezTo>
                      <a:pt x="228834" y="959271"/>
                      <a:pt x="245026" y="966891"/>
                      <a:pt x="261219" y="976416"/>
                    </a:cubicBezTo>
                    <a:cubicBezTo>
                      <a:pt x="266934" y="980226"/>
                      <a:pt x="271696" y="985941"/>
                      <a:pt x="272649" y="993561"/>
                    </a:cubicBezTo>
                    <a:cubicBezTo>
                      <a:pt x="288841" y="1125959"/>
                      <a:pt x="303129" y="1254546"/>
                      <a:pt x="317416" y="1378371"/>
                    </a:cubicBezTo>
                    <a:cubicBezTo>
                      <a:pt x="331704" y="1502196"/>
                      <a:pt x="345991" y="1630784"/>
                      <a:pt x="362184" y="1763181"/>
                    </a:cubicBezTo>
                    <a:cubicBezTo>
                      <a:pt x="363136" y="1770801"/>
                      <a:pt x="360279" y="1778421"/>
                      <a:pt x="354564" y="1783184"/>
                    </a:cubicBezTo>
                    <a:cubicBezTo>
                      <a:pt x="313606" y="1820331"/>
                      <a:pt x="266934" y="1871766"/>
                      <a:pt x="222166" y="1920343"/>
                    </a:cubicBezTo>
                    <a:cubicBezTo>
                      <a:pt x="183114" y="1963206"/>
                      <a:pt x="143109" y="2007021"/>
                      <a:pt x="105961" y="2042264"/>
                    </a:cubicBezTo>
                    <a:cubicBezTo>
                      <a:pt x="136441" y="2068934"/>
                      <a:pt x="169779" y="2099414"/>
                      <a:pt x="202164" y="2128941"/>
                    </a:cubicBezTo>
                    <a:cubicBezTo>
                      <a:pt x="241216" y="2165136"/>
                      <a:pt x="281221" y="2201331"/>
                      <a:pt x="315511" y="2230859"/>
                    </a:cubicBezTo>
                    <a:cubicBezTo>
                      <a:pt x="324084" y="2238478"/>
                      <a:pt x="325989" y="2250861"/>
                      <a:pt x="320274" y="2260386"/>
                    </a:cubicBezTo>
                    <a:cubicBezTo>
                      <a:pt x="291699" y="2309916"/>
                      <a:pt x="265029" y="2358494"/>
                      <a:pt x="240264" y="2405166"/>
                    </a:cubicBezTo>
                    <a:cubicBezTo>
                      <a:pt x="218356" y="2446124"/>
                      <a:pt x="195496" y="2488034"/>
                      <a:pt x="170731" y="2530896"/>
                    </a:cubicBezTo>
                    <a:cubicBezTo>
                      <a:pt x="188829" y="2540421"/>
                      <a:pt x="205021" y="2548994"/>
                      <a:pt x="221214" y="2557566"/>
                    </a:cubicBezTo>
                    <a:cubicBezTo>
                      <a:pt x="243121" y="2568996"/>
                      <a:pt x="265029" y="2581378"/>
                      <a:pt x="291699" y="2593761"/>
                    </a:cubicBezTo>
                    <a:cubicBezTo>
                      <a:pt x="297414" y="2596619"/>
                      <a:pt x="302176" y="2602334"/>
                      <a:pt x="304081" y="2608049"/>
                    </a:cubicBezTo>
                    <a:cubicBezTo>
                      <a:pt x="344086" y="2750924"/>
                      <a:pt x="349801" y="2907134"/>
                      <a:pt x="356469" y="3056676"/>
                    </a:cubicBezTo>
                    <a:cubicBezTo>
                      <a:pt x="356469" y="3071916"/>
                      <a:pt x="357421" y="3086203"/>
                      <a:pt x="358374" y="3100491"/>
                    </a:cubicBezTo>
                    <a:close/>
                  </a:path>
                </a:pathLst>
              </a:custGeom>
              <a:solidFill>
                <a:srgbClr val="454E5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nvGrpSpPr>
              <p:cNvPr id="25" name="Graphic 3">
                <a:extLst>
                  <a:ext uri="{FF2B5EF4-FFF2-40B4-BE49-F238E27FC236}">
                    <a16:creationId xmlns:a16="http://schemas.microsoft.com/office/drawing/2014/main" id="{D4F05AA0-1C3A-D1F3-9B22-7D51A629E77A}"/>
                  </a:ext>
                </a:extLst>
              </p:cNvPr>
              <p:cNvGrpSpPr/>
              <p:nvPr/>
            </p:nvGrpSpPr>
            <p:grpSpPr>
              <a:xfrm>
                <a:off x="6960830" y="2289634"/>
                <a:ext cx="1188634" cy="1023983"/>
                <a:chOff x="6960830" y="2289634"/>
                <a:chExt cx="1188634" cy="1023983"/>
              </a:xfrm>
            </p:grpSpPr>
            <p:sp>
              <p:nvSpPr>
                <p:cNvPr id="26" name="Freeform: Shape 25">
                  <a:extLst>
                    <a:ext uri="{FF2B5EF4-FFF2-40B4-BE49-F238E27FC236}">
                      <a16:creationId xmlns:a16="http://schemas.microsoft.com/office/drawing/2014/main" id="{70AF65E5-1278-DEA2-D5EE-2D5F1DF60C20}"/>
                    </a:ext>
                  </a:extLst>
                </p:cNvPr>
                <p:cNvSpPr/>
                <p:nvPr/>
              </p:nvSpPr>
              <p:spPr>
                <a:xfrm>
                  <a:off x="6961782" y="2753309"/>
                  <a:ext cx="1187682" cy="560308"/>
                </a:xfrm>
                <a:custGeom>
                  <a:avLst/>
                  <a:gdLst>
                    <a:gd name="connsiteX0" fmla="*/ 1177357 w 1187682"/>
                    <a:gd name="connsiteY0" fmla="*/ 34290 h 560308"/>
                    <a:gd name="connsiteX1" fmla="*/ 1090680 w 1187682"/>
                    <a:gd name="connsiteY1" fmla="*/ 19050 h 560308"/>
                    <a:gd name="connsiteX2" fmla="*/ 974475 w 1187682"/>
                    <a:gd name="connsiteY2" fmla="*/ 10477 h 560308"/>
                    <a:gd name="connsiteX3" fmla="*/ 932565 w 1187682"/>
                    <a:gd name="connsiteY3" fmla="*/ 7620 h 560308"/>
                    <a:gd name="connsiteX4" fmla="*/ 155325 w 1187682"/>
                    <a:gd name="connsiteY4" fmla="*/ 7620 h 560308"/>
                    <a:gd name="connsiteX5" fmla="*/ 155325 w 1187682"/>
                    <a:gd name="connsiteY5" fmla="*/ 0 h 560308"/>
                    <a:gd name="connsiteX6" fmla="*/ 47692 w 1187682"/>
                    <a:gd name="connsiteY6" fmla="*/ 6668 h 560308"/>
                    <a:gd name="connsiteX7" fmla="*/ 10545 w 1187682"/>
                    <a:gd name="connsiteY7" fmla="*/ 22860 h 560308"/>
                    <a:gd name="connsiteX8" fmla="*/ 3877 w 1187682"/>
                    <a:gd name="connsiteY8" fmla="*/ 115252 h 560308"/>
                    <a:gd name="connsiteX9" fmla="*/ 8640 w 1187682"/>
                    <a:gd name="connsiteY9" fmla="*/ 231458 h 560308"/>
                    <a:gd name="connsiteX10" fmla="*/ 18165 w 1187682"/>
                    <a:gd name="connsiteY10" fmla="*/ 469583 h 560308"/>
                    <a:gd name="connsiteX11" fmla="*/ 28642 w 1187682"/>
                    <a:gd name="connsiteY11" fmla="*/ 519112 h 560308"/>
                    <a:gd name="connsiteX12" fmla="*/ 84840 w 1187682"/>
                    <a:gd name="connsiteY12" fmla="*/ 541020 h 560308"/>
                    <a:gd name="connsiteX13" fmla="*/ 1122112 w 1187682"/>
                    <a:gd name="connsiteY13" fmla="*/ 541020 h 560308"/>
                    <a:gd name="connsiteX14" fmla="*/ 1166880 w 1187682"/>
                    <a:gd name="connsiteY14" fmla="*/ 525780 h 560308"/>
                    <a:gd name="connsiteX15" fmla="*/ 1177357 w 1187682"/>
                    <a:gd name="connsiteY15" fmla="*/ 475297 h 560308"/>
                    <a:gd name="connsiteX16" fmla="*/ 1184025 w 1187682"/>
                    <a:gd name="connsiteY16" fmla="*/ 138113 h 560308"/>
                    <a:gd name="connsiteX17" fmla="*/ 1186882 w 1187682"/>
                    <a:gd name="connsiteY17" fmla="*/ 57150 h 560308"/>
                    <a:gd name="connsiteX18" fmla="*/ 1177357 w 1187682"/>
                    <a:gd name="connsiteY18" fmla="*/ 34290 h 560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87682" h="560308">
                      <a:moveTo>
                        <a:pt x="1177357" y="34290"/>
                      </a:moveTo>
                      <a:cubicBezTo>
                        <a:pt x="1162117" y="15240"/>
                        <a:pt x="1112587" y="20002"/>
                        <a:pt x="1090680" y="19050"/>
                      </a:cubicBezTo>
                      <a:cubicBezTo>
                        <a:pt x="1051627" y="16193"/>
                        <a:pt x="1013527" y="13335"/>
                        <a:pt x="974475" y="10477"/>
                      </a:cubicBezTo>
                      <a:cubicBezTo>
                        <a:pt x="960187" y="9525"/>
                        <a:pt x="946852" y="8572"/>
                        <a:pt x="932565" y="7620"/>
                      </a:cubicBezTo>
                      <a:lnTo>
                        <a:pt x="155325" y="7620"/>
                      </a:lnTo>
                      <a:lnTo>
                        <a:pt x="155325" y="0"/>
                      </a:lnTo>
                      <a:cubicBezTo>
                        <a:pt x="119130" y="1905"/>
                        <a:pt x="83887" y="4763"/>
                        <a:pt x="47692" y="6668"/>
                      </a:cubicBezTo>
                      <a:cubicBezTo>
                        <a:pt x="33405" y="7620"/>
                        <a:pt x="19117" y="11430"/>
                        <a:pt x="10545" y="22860"/>
                      </a:cubicBezTo>
                      <a:cubicBezTo>
                        <a:pt x="-7553" y="45720"/>
                        <a:pt x="2925" y="88582"/>
                        <a:pt x="3877" y="115252"/>
                      </a:cubicBezTo>
                      <a:cubicBezTo>
                        <a:pt x="5782" y="154305"/>
                        <a:pt x="6735" y="193358"/>
                        <a:pt x="8640" y="231458"/>
                      </a:cubicBezTo>
                      <a:cubicBezTo>
                        <a:pt x="11497" y="311468"/>
                        <a:pt x="14355" y="390525"/>
                        <a:pt x="18165" y="469583"/>
                      </a:cubicBezTo>
                      <a:cubicBezTo>
                        <a:pt x="19117" y="486728"/>
                        <a:pt x="20070" y="504825"/>
                        <a:pt x="28642" y="519112"/>
                      </a:cubicBezTo>
                      <a:cubicBezTo>
                        <a:pt x="40072" y="538162"/>
                        <a:pt x="64837" y="540068"/>
                        <a:pt x="84840" y="541020"/>
                      </a:cubicBezTo>
                      <a:cubicBezTo>
                        <a:pt x="429645" y="566737"/>
                        <a:pt x="776355" y="566737"/>
                        <a:pt x="1122112" y="541020"/>
                      </a:cubicBezTo>
                      <a:cubicBezTo>
                        <a:pt x="1136400" y="540068"/>
                        <a:pt x="1156402" y="538162"/>
                        <a:pt x="1166880" y="525780"/>
                      </a:cubicBezTo>
                      <a:cubicBezTo>
                        <a:pt x="1178310" y="513397"/>
                        <a:pt x="1176405" y="491490"/>
                        <a:pt x="1177357" y="475297"/>
                      </a:cubicBezTo>
                      <a:cubicBezTo>
                        <a:pt x="1180215" y="362903"/>
                        <a:pt x="1184025" y="250508"/>
                        <a:pt x="1184025" y="138113"/>
                      </a:cubicBezTo>
                      <a:cubicBezTo>
                        <a:pt x="1184025" y="120015"/>
                        <a:pt x="1189740" y="83820"/>
                        <a:pt x="1186882" y="57150"/>
                      </a:cubicBezTo>
                      <a:cubicBezTo>
                        <a:pt x="1184977" y="48577"/>
                        <a:pt x="1182120" y="40005"/>
                        <a:pt x="1177357" y="34290"/>
                      </a:cubicBezTo>
                      <a:close/>
                    </a:path>
                  </a:pathLst>
                </a:custGeom>
                <a:solidFill>
                  <a:srgbClr val="F8919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 name="Freeform: Shape 26">
                  <a:extLst>
                    <a:ext uri="{FF2B5EF4-FFF2-40B4-BE49-F238E27FC236}">
                      <a16:creationId xmlns:a16="http://schemas.microsoft.com/office/drawing/2014/main" id="{834F90C0-BB31-F4F3-2934-0D73DC7D3929}"/>
                    </a:ext>
                  </a:extLst>
                </p:cNvPr>
                <p:cNvSpPr/>
                <p:nvPr/>
              </p:nvSpPr>
              <p:spPr>
                <a:xfrm>
                  <a:off x="6960830" y="2289634"/>
                  <a:ext cx="1187682" cy="1023983"/>
                </a:xfrm>
                <a:custGeom>
                  <a:avLst/>
                  <a:gdLst>
                    <a:gd name="connsiteX0" fmla="*/ 1186882 w 1187682"/>
                    <a:gd name="connsiteY0" fmla="*/ 521778 h 1023983"/>
                    <a:gd name="connsiteX1" fmla="*/ 1179262 w 1187682"/>
                    <a:gd name="connsiteY1" fmla="*/ 497013 h 1023983"/>
                    <a:gd name="connsiteX2" fmla="*/ 1092585 w 1187682"/>
                    <a:gd name="connsiteY2" fmla="*/ 481773 h 1023983"/>
                    <a:gd name="connsiteX3" fmla="*/ 976380 w 1187682"/>
                    <a:gd name="connsiteY3" fmla="*/ 473200 h 1023983"/>
                    <a:gd name="connsiteX4" fmla="*/ 761115 w 1187682"/>
                    <a:gd name="connsiteY4" fmla="*/ 460818 h 1023983"/>
                    <a:gd name="connsiteX5" fmla="*/ 745875 w 1187682"/>
                    <a:gd name="connsiteY5" fmla="*/ 335088 h 1023983"/>
                    <a:gd name="connsiteX6" fmla="*/ 802072 w 1187682"/>
                    <a:gd name="connsiteY6" fmla="*/ 169353 h 1023983"/>
                    <a:gd name="connsiteX7" fmla="*/ 750637 w 1187682"/>
                    <a:gd name="connsiteY7" fmla="*/ 35050 h 1023983"/>
                    <a:gd name="connsiteX8" fmla="*/ 604905 w 1187682"/>
                    <a:gd name="connsiteY8" fmla="*/ 12190 h 1023983"/>
                    <a:gd name="connsiteX9" fmla="*/ 601095 w 1187682"/>
                    <a:gd name="connsiteY9" fmla="*/ 14095 h 1023983"/>
                    <a:gd name="connsiteX10" fmla="*/ 485842 w 1187682"/>
                    <a:gd name="connsiteY10" fmla="*/ 12190 h 1023983"/>
                    <a:gd name="connsiteX11" fmla="*/ 389640 w 1187682"/>
                    <a:gd name="connsiteY11" fmla="*/ 134110 h 1023983"/>
                    <a:gd name="connsiteX12" fmla="*/ 411547 w 1187682"/>
                    <a:gd name="connsiteY12" fmla="*/ 328420 h 1023983"/>
                    <a:gd name="connsiteX13" fmla="*/ 411547 w 1187682"/>
                    <a:gd name="connsiteY13" fmla="*/ 328420 h 1023983"/>
                    <a:gd name="connsiteX14" fmla="*/ 381067 w 1187682"/>
                    <a:gd name="connsiteY14" fmla="*/ 454150 h 1023983"/>
                    <a:gd name="connsiteX15" fmla="*/ 282960 w 1187682"/>
                    <a:gd name="connsiteY15" fmla="*/ 457008 h 1023983"/>
                    <a:gd name="connsiteX16" fmla="*/ 47692 w 1187682"/>
                    <a:gd name="connsiteY16" fmla="*/ 470343 h 1023983"/>
                    <a:gd name="connsiteX17" fmla="*/ 10545 w 1187682"/>
                    <a:gd name="connsiteY17" fmla="*/ 486535 h 1023983"/>
                    <a:gd name="connsiteX18" fmla="*/ 3877 w 1187682"/>
                    <a:gd name="connsiteY18" fmla="*/ 578928 h 1023983"/>
                    <a:gd name="connsiteX19" fmla="*/ 8640 w 1187682"/>
                    <a:gd name="connsiteY19" fmla="*/ 695133 h 1023983"/>
                    <a:gd name="connsiteX20" fmla="*/ 18165 w 1187682"/>
                    <a:gd name="connsiteY20" fmla="*/ 933258 h 1023983"/>
                    <a:gd name="connsiteX21" fmla="*/ 28642 w 1187682"/>
                    <a:gd name="connsiteY21" fmla="*/ 982788 h 1023983"/>
                    <a:gd name="connsiteX22" fmla="*/ 84840 w 1187682"/>
                    <a:gd name="connsiteY22" fmla="*/ 1004695 h 1023983"/>
                    <a:gd name="connsiteX23" fmla="*/ 1122112 w 1187682"/>
                    <a:gd name="connsiteY23" fmla="*/ 1004695 h 1023983"/>
                    <a:gd name="connsiteX24" fmla="*/ 1166880 w 1187682"/>
                    <a:gd name="connsiteY24" fmla="*/ 989456 h 1023983"/>
                    <a:gd name="connsiteX25" fmla="*/ 1177357 w 1187682"/>
                    <a:gd name="connsiteY25" fmla="*/ 938973 h 1023983"/>
                    <a:gd name="connsiteX26" fmla="*/ 1184025 w 1187682"/>
                    <a:gd name="connsiteY26" fmla="*/ 601788 h 1023983"/>
                    <a:gd name="connsiteX27" fmla="*/ 1186882 w 1187682"/>
                    <a:gd name="connsiteY27" fmla="*/ 521778 h 1023983"/>
                    <a:gd name="connsiteX28" fmla="*/ 653482 w 1187682"/>
                    <a:gd name="connsiteY28" fmla="*/ 59815 h 1023983"/>
                    <a:gd name="connsiteX29" fmla="*/ 704917 w 1187682"/>
                    <a:gd name="connsiteY29" fmla="*/ 73150 h 1023983"/>
                    <a:gd name="connsiteX30" fmla="*/ 743970 w 1187682"/>
                    <a:gd name="connsiteY30" fmla="*/ 162685 h 1023983"/>
                    <a:gd name="connsiteX31" fmla="*/ 692535 w 1187682"/>
                    <a:gd name="connsiteY31" fmla="*/ 311275 h 1023983"/>
                    <a:gd name="connsiteX32" fmla="*/ 688725 w 1187682"/>
                    <a:gd name="connsiteY32" fmla="*/ 325563 h 1023983"/>
                    <a:gd name="connsiteX33" fmla="*/ 687772 w 1187682"/>
                    <a:gd name="connsiteY33" fmla="*/ 334135 h 1023983"/>
                    <a:gd name="connsiteX34" fmla="*/ 702060 w 1187682"/>
                    <a:gd name="connsiteY34" fmla="*/ 457960 h 1023983"/>
                    <a:gd name="connsiteX35" fmla="*/ 702060 w 1187682"/>
                    <a:gd name="connsiteY35" fmla="*/ 457960 h 1023983"/>
                    <a:gd name="connsiteX36" fmla="*/ 643005 w 1187682"/>
                    <a:gd name="connsiteY36" fmla="*/ 456055 h 1023983"/>
                    <a:gd name="connsiteX37" fmla="*/ 628717 w 1187682"/>
                    <a:gd name="connsiteY37" fmla="*/ 335088 h 1023983"/>
                    <a:gd name="connsiteX38" fmla="*/ 684915 w 1187682"/>
                    <a:gd name="connsiteY38" fmla="*/ 169353 h 1023983"/>
                    <a:gd name="connsiteX39" fmla="*/ 653482 w 1187682"/>
                    <a:gd name="connsiteY39" fmla="*/ 59815 h 1023983"/>
                    <a:gd name="connsiteX40" fmla="*/ 562995 w 1187682"/>
                    <a:gd name="connsiteY40" fmla="*/ 177925 h 1023983"/>
                    <a:gd name="connsiteX41" fmla="*/ 600142 w 1187682"/>
                    <a:gd name="connsiteY41" fmla="*/ 86485 h 1023983"/>
                    <a:gd name="connsiteX42" fmla="*/ 625860 w 1187682"/>
                    <a:gd name="connsiteY42" fmla="*/ 163638 h 1023983"/>
                    <a:gd name="connsiteX43" fmla="*/ 582997 w 1187682"/>
                    <a:gd name="connsiteY43" fmla="*/ 295083 h 1023983"/>
                    <a:gd name="connsiteX44" fmla="*/ 562995 w 1187682"/>
                    <a:gd name="connsiteY44" fmla="*/ 177925 h 1023983"/>
                    <a:gd name="connsiteX45" fmla="*/ 576330 w 1187682"/>
                    <a:gd name="connsiteY45" fmla="*/ 397000 h 1023983"/>
                    <a:gd name="connsiteX46" fmla="*/ 582997 w 1187682"/>
                    <a:gd name="connsiteY46" fmla="*/ 455103 h 1023983"/>
                    <a:gd name="connsiteX47" fmla="*/ 562995 w 1187682"/>
                    <a:gd name="connsiteY47" fmla="*/ 455103 h 1023983"/>
                    <a:gd name="connsiteX48" fmla="*/ 562995 w 1187682"/>
                    <a:gd name="connsiteY48" fmla="*/ 455103 h 1023983"/>
                    <a:gd name="connsiteX49" fmla="*/ 576330 w 1187682"/>
                    <a:gd name="connsiteY49" fmla="*/ 397000 h 1023983"/>
                    <a:gd name="connsiteX50" fmla="*/ 473460 w 1187682"/>
                    <a:gd name="connsiteY50" fmla="*/ 320800 h 1023983"/>
                    <a:gd name="connsiteX51" fmla="*/ 443932 w 1187682"/>
                    <a:gd name="connsiteY51" fmla="*/ 177925 h 1023983"/>
                    <a:gd name="connsiteX52" fmla="*/ 492510 w 1187682"/>
                    <a:gd name="connsiteY52" fmla="*/ 76008 h 1023983"/>
                    <a:gd name="connsiteX53" fmla="*/ 544897 w 1187682"/>
                    <a:gd name="connsiteY53" fmla="*/ 58863 h 1023983"/>
                    <a:gd name="connsiteX54" fmla="*/ 544897 w 1187682"/>
                    <a:gd name="connsiteY54" fmla="*/ 58863 h 1023983"/>
                    <a:gd name="connsiteX55" fmla="*/ 508702 w 1187682"/>
                    <a:gd name="connsiteY55" fmla="*/ 134110 h 1023983"/>
                    <a:gd name="connsiteX56" fmla="*/ 530610 w 1187682"/>
                    <a:gd name="connsiteY56" fmla="*/ 328420 h 1023983"/>
                    <a:gd name="connsiteX57" fmla="*/ 530610 w 1187682"/>
                    <a:gd name="connsiteY57" fmla="*/ 328420 h 1023983"/>
                    <a:gd name="connsiteX58" fmla="*/ 500130 w 1187682"/>
                    <a:gd name="connsiteY58" fmla="*/ 454150 h 1023983"/>
                    <a:gd name="connsiteX59" fmla="*/ 442980 w 1187682"/>
                    <a:gd name="connsiteY59" fmla="*/ 454150 h 1023983"/>
                    <a:gd name="connsiteX60" fmla="*/ 468697 w 1187682"/>
                    <a:gd name="connsiteY60" fmla="*/ 344613 h 1023983"/>
                    <a:gd name="connsiteX61" fmla="*/ 468697 w 1187682"/>
                    <a:gd name="connsiteY61" fmla="*/ 343660 h 1023983"/>
                    <a:gd name="connsiteX62" fmla="*/ 473460 w 1187682"/>
                    <a:gd name="connsiteY62" fmla="*/ 320800 h 1023983"/>
                    <a:gd name="connsiteX63" fmla="*/ 321060 w 1187682"/>
                    <a:gd name="connsiteY63" fmla="*/ 968500 h 1023983"/>
                    <a:gd name="connsiteX64" fmla="*/ 295342 w 1187682"/>
                    <a:gd name="connsiteY64" fmla="*/ 967548 h 1023983"/>
                    <a:gd name="connsiteX65" fmla="*/ 260100 w 1187682"/>
                    <a:gd name="connsiteY65" fmla="*/ 965643 h 1023983"/>
                    <a:gd name="connsiteX66" fmla="*/ 70552 w 1187682"/>
                    <a:gd name="connsiteY66" fmla="*/ 952308 h 1023983"/>
                    <a:gd name="connsiteX67" fmla="*/ 54360 w 1187682"/>
                    <a:gd name="connsiteY67" fmla="*/ 519873 h 1023983"/>
                    <a:gd name="connsiteX68" fmla="*/ 369637 w 1187682"/>
                    <a:gd name="connsiteY68" fmla="*/ 504633 h 1023983"/>
                    <a:gd name="connsiteX69" fmla="*/ 430597 w 1187682"/>
                    <a:gd name="connsiteY69" fmla="*/ 503680 h 1023983"/>
                    <a:gd name="connsiteX70" fmla="*/ 487747 w 1187682"/>
                    <a:gd name="connsiteY70" fmla="*/ 503680 h 1023983"/>
                    <a:gd name="connsiteX71" fmla="*/ 376305 w 1187682"/>
                    <a:gd name="connsiteY71" fmla="*/ 969453 h 1023983"/>
                    <a:gd name="connsiteX72" fmla="*/ 321060 w 1187682"/>
                    <a:gd name="connsiteY72" fmla="*/ 968500 h 1023983"/>
                    <a:gd name="connsiteX73" fmla="*/ 722062 w 1187682"/>
                    <a:gd name="connsiteY73" fmla="*/ 970406 h 1023983"/>
                    <a:gd name="connsiteX74" fmla="*/ 713490 w 1187682"/>
                    <a:gd name="connsiteY74" fmla="*/ 970406 h 1023983"/>
                    <a:gd name="connsiteX75" fmla="*/ 654435 w 1187682"/>
                    <a:gd name="connsiteY75" fmla="*/ 970406 h 1023983"/>
                    <a:gd name="connsiteX76" fmla="*/ 439170 w 1187682"/>
                    <a:gd name="connsiteY76" fmla="*/ 970406 h 1023983"/>
                    <a:gd name="connsiteX77" fmla="*/ 550612 w 1187682"/>
                    <a:gd name="connsiteY77" fmla="*/ 504633 h 1023983"/>
                    <a:gd name="connsiteX78" fmla="*/ 588712 w 1187682"/>
                    <a:gd name="connsiteY78" fmla="*/ 504633 h 1023983"/>
                    <a:gd name="connsiteX79" fmla="*/ 647767 w 1187682"/>
                    <a:gd name="connsiteY79" fmla="*/ 506538 h 1023983"/>
                    <a:gd name="connsiteX80" fmla="*/ 706822 w 1187682"/>
                    <a:gd name="connsiteY80" fmla="*/ 508443 h 1023983"/>
                    <a:gd name="connsiteX81" fmla="*/ 706822 w 1187682"/>
                    <a:gd name="connsiteY81" fmla="*/ 508443 h 1023983"/>
                    <a:gd name="connsiteX82" fmla="*/ 771592 w 1187682"/>
                    <a:gd name="connsiteY82" fmla="*/ 970406 h 1023983"/>
                    <a:gd name="connsiteX83" fmla="*/ 722062 w 1187682"/>
                    <a:gd name="connsiteY83" fmla="*/ 970406 h 1023983"/>
                    <a:gd name="connsiteX84" fmla="*/ 1127827 w 1187682"/>
                    <a:gd name="connsiteY84" fmla="*/ 949450 h 1023983"/>
                    <a:gd name="connsiteX85" fmla="*/ 937327 w 1187682"/>
                    <a:gd name="connsiteY85" fmla="*/ 965643 h 1023983"/>
                    <a:gd name="connsiteX86" fmla="*/ 831600 w 1187682"/>
                    <a:gd name="connsiteY86" fmla="*/ 968500 h 1023983"/>
                    <a:gd name="connsiteX87" fmla="*/ 767782 w 1187682"/>
                    <a:gd name="connsiteY87" fmla="*/ 510348 h 1023983"/>
                    <a:gd name="connsiteX88" fmla="*/ 911610 w 1187682"/>
                    <a:gd name="connsiteY88" fmla="*/ 517968 h 1023983"/>
                    <a:gd name="connsiteX89" fmla="*/ 1134495 w 1187682"/>
                    <a:gd name="connsiteY89" fmla="*/ 535113 h 1023983"/>
                    <a:gd name="connsiteX90" fmla="*/ 1127827 w 1187682"/>
                    <a:gd name="connsiteY90" fmla="*/ 949450 h 1023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187682" h="1023983">
                      <a:moveTo>
                        <a:pt x="1186882" y="521778"/>
                      </a:moveTo>
                      <a:cubicBezTo>
                        <a:pt x="1185930" y="511300"/>
                        <a:pt x="1183072" y="502728"/>
                        <a:pt x="1179262" y="497013"/>
                      </a:cubicBezTo>
                      <a:cubicBezTo>
                        <a:pt x="1164022" y="477963"/>
                        <a:pt x="1114492" y="482725"/>
                        <a:pt x="1092585" y="481773"/>
                      </a:cubicBezTo>
                      <a:cubicBezTo>
                        <a:pt x="1053532" y="478915"/>
                        <a:pt x="1015432" y="476058"/>
                        <a:pt x="976380" y="473200"/>
                      </a:cubicBezTo>
                      <a:cubicBezTo>
                        <a:pt x="904942" y="468438"/>
                        <a:pt x="832552" y="463675"/>
                        <a:pt x="761115" y="460818"/>
                      </a:cubicBezTo>
                      <a:cubicBezTo>
                        <a:pt x="756352" y="418908"/>
                        <a:pt x="750637" y="376998"/>
                        <a:pt x="745875" y="335088"/>
                      </a:cubicBezTo>
                      <a:cubicBezTo>
                        <a:pt x="773497" y="283653"/>
                        <a:pt x="799215" y="229360"/>
                        <a:pt x="802072" y="169353"/>
                      </a:cubicBezTo>
                      <a:cubicBezTo>
                        <a:pt x="803977" y="120775"/>
                        <a:pt x="785880" y="68388"/>
                        <a:pt x="750637" y="35050"/>
                      </a:cubicBezTo>
                      <a:cubicBezTo>
                        <a:pt x="710632" y="-2097"/>
                        <a:pt x="654435" y="-9717"/>
                        <a:pt x="604905" y="12190"/>
                      </a:cubicBezTo>
                      <a:cubicBezTo>
                        <a:pt x="603952" y="12190"/>
                        <a:pt x="603000" y="13143"/>
                        <a:pt x="601095" y="14095"/>
                      </a:cubicBezTo>
                      <a:cubicBezTo>
                        <a:pt x="565852" y="-4002"/>
                        <a:pt x="523942" y="-4002"/>
                        <a:pt x="485842" y="12190"/>
                      </a:cubicBezTo>
                      <a:cubicBezTo>
                        <a:pt x="435360" y="34098"/>
                        <a:pt x="402022" y="81723"/>
                        <a:pt x="389640" y="134110"/>
                      </a:cubicBezTo>
                      <a:cubicBezTo>
                        <a:pt x="374400" y="199833"/>
                        <a:pt x="390592" y="265555"/>
                        <a:pt x="411547" y="328420"/>
                      </a:cubicBezTo>
                      <a:cubicBezTo>
                        <a:pt x="411547" y="328420"/>
                        <a:pt x="411547" y="328420"/>
                        <a:pt x="411547" y="328420"/>
                      </a:cubicBezTo>
                      <a:cubicBezTo>
                        <a:pt x="401070" y="370330"/>
                        <a:pt x="391545" y="412240"/>
                        <a:pt x="381067" y="454150"/>
                      </a:cubicBezTo>
                      <a:cubicBezTo>
                        <a:pt x="348682" y="455103"/>
                        <a:pt x="315345" y="455103"/>
                        <a:pt x="282960" y="457008"/>
                      </a:cubicBezTo>
                      <a:cubicBezTo>
                        <a:pt x="204855" y="459865"/>
                        <a:pt x="125797" y="465580"/>
                        <a:pt x="47692" y="470343"/>
                      </a:cubicBezTo>
                      <a:cubicBezTo>
                        <a:pt x="33405" y="471295"/>
                        <a:pt x="19117" y="475105"/>
                        <a:pt x="10545" y="486535"/>
                      </a:cubicBezTo>
                      <a:cubicBezTo>
                        <a:pt x="-7553" y="509395"/>
                        <a:pt x="2925" y="552258"/>
                        <a:pt x="3877" y="578928"/>
                      </a:cubicBezTo>
                      <a:cubicBezTo>
                        <a:pt x="5782" y="617981"/>
                        <a:pt x="6735" y="657033"/>
                        <a:pt x="8640" y="695133"/>
                      </a:cubicBezTo>
                      <a:cubicBezTo>
                        <a:pt x="11497" y="775143"/>
                        <a:pt x="14355" y="854200"/>
                        <a:pt x="18165" y="933258"/>
                      </a:cubicBezTo>
                      <a:cubicBezTo>
                        <a:pt x="19117" y="950403"/>
                        <a:pt x="20070" y="968500"/>
                        <a:pt x="28642" y="982788"/>
                      </a:cubicBezTo>
                      <a:cubicBezTo>
                        <a:pt x="40072" y="1001838"/>
                        <a:pt x="64837" y="1003743"/>
                        <a:pt x="84840" y="1004695"/>
                      </a:cubicBezTo>
                      <a:cubicBezTo>
                        <a:pt x="429645" y="1030413"/>
                        <a:pt x="776355" y="1030413"/>
                        <a:pt x="1122112" y="1004695"/>
                      </a:cubicBezTo>
                      <a:cubicBezTo>
                        <a:pt x="1136400" y="1003743"/>
                        <a:pt x="1156402" y="1001838"/>
                        <a:pt x="1166880" y="989456"/>
                      </a:cubicBezTo>
                      <a:cubicBezTo>
                        <a:pt x="1178310" y="977073"/>
                        <a:pt x="1176405" y="955166"/>
                        <a:pt x="1177357" y="938973"/>
                      </a:cubicBezTo>
                      <a:cubicBezTo>
                        <a:pt x="1180215" y="826578"/>
                        <a:pt x="1184025" y="714183"/>
                        <a:pt x="1184025" y="601788"/>
                      </a:cubicBezTo>
                      <a:cubicBezTo>
                        <a:pt x="1184025" y="585595"/>
                        <a:pt x="1189740" y="548448"/>
                        <a:pt x="1186882" y="521778"/>
                      </a:cubicBezTo>
                      <a:close/>
                      <a:moveTo>
                        <a:pt x="653482" y="59815"/>
                      </a:moveTo>
                      <a:cubicBezTo>
                        <a:pt x="671580" y="57910"/>
                        <a:pt x="689677" y="61720"/>
                        <a:pt x="704917" y="73150"/>
                      </a:cubicBezTo>
                      <a:cubicBezTo>
                        <a:pt x="731587" y="94105"/>
                        <a:pt x="743970" y="130300"/>
                        <a:pt x="743970" y="162685"/>
                      </a:cubicBezTo>
                      <a:cubicBezTo>
                        <a:pt x="743970" y="216025"/>
                        <a:pt x="717300" y="265555"/>
                        <a:pt x="692535" y="311275"/>
                      </a:cubicBezTo>
                      <a:cubicBezTo>
                        <a:pt x="689677" y="316038"/>
                        <a:pt x="688725" y="320800"/>
                        <a:pt x="688725" y="325563"/>
                      </a:cubicBezTo>
                      <a:cubicBezTo>
                        <a:pt x="687772" y="328420"/>
                        <a:pt x="687772" y="331278"/>
                        <a:pt x="687772" y="334135"/>
                      </a:cubicBezTo>
                      <a:cubicBezTo>
                        <a:pt x="692535" y="375093"/>
                        <a:pt x="697297" y="416050"/>
                        <a:pt x="702060" y="457960"/>
                      </a:cubicBezTo>
                      <a:cubicBezTo>
                        <a:pt x="702060" y="457960"/>
                        <a:pt x="702060" y="457960"/>
                        <a:pt x="702060" y="457960"/>
                      </a:cubicBezTo>
                      <a:cubicBezTo>
                        <a:pt x="682057" y="457008"/>
                        <a:pt x="663007" y="456055"/>
                        <a:pt x="643005" y="456055"/>
                      </a:cubicBezTo>
                      <a:cubicBezTo>
                        <a:pt x="638242" y="416050"/>
                        <a:pt x="633480" y="375093"/>
                        <a:pt x="628717" y="335088"/>
                      </a:cubicBezTo>
                      <a:cubicBezTo>
                        <a:pt x="656340" y="283653"/>
                        <a:pt x="682057" y="229360"/>
                        <a:pt x="684915" y="169353"/>
                      </a:cubicBezTo>
                      <a:cubicBezTo>
                        <a:pt x="685867" y="131253"/>
                        <a:pt x="675390" y="91248"/>
                        <a:pt x="653482" y="59815"/>
                      </a:cubicBezTo>
                      <a:close/>
                      <a:moveTo>
                        <a:pt x="562995" y="177925"/>
                      </a:moveTo>
                      <a:cubicBezTo>
                        <a:pt x="564900" y="144588"/>
                        <a:pt x="576330" y="109345"/>
                        <a:pt x="600142" y="86485"/>
                      </a:cubicBezTo>
                      <a:cubicBezTo>
                        <a:pt x="617287" y="107440"/>
                        <a:pt x="625860" y="136968"/>
                        <a:pt x="625860" y="163638"/>
                      </a:cubicBezTo>
                      <a:cubicBezTo>
                        <a:pt x="625860" y="210310"/>
                        <a:pt x="604905" y="254125"/>
                        <a:pt x="582997" y="295083"/>
                      </a:cubicBezTo>
                      <a:cubicBezTo>
                        <a:pt x="570615" y="256983"/>
                        <a:pt x="560137" y="217930"/>
                        <a:pt x="562995" y="177925"/>
                      </a:cubicBezTo>
                      <a:close/>
                      <a:moveTo>
                        <a:pt x="576330" y="397000"/>
                      </a:moveTo>
                      <a:cubicBezTo>
                        <a:pt x="578235" y="416050"/>
                        <a:pt x="581092" y="435100"/>
                        <a:pt x="582997" y="455103"/>
                      </a:cubicBezTo>
                      <a:cubicBezTo>
                        <a:pt x="576330" y="455103"/>
                        <a:pt x="569662" y="455103"/>
                        <a:pt x="562995" y="455103"/>
                      </a:cubicBezTo>
                      <a:lnTo>
                        <a:pt x="562995" y="455103"/>
                      </a:lnTo>
                      <a:cubicBezTo>
                        <a:pt x="566805" y="435100"/>
                        <a:pt x="571567" y="416050"/>
                        <a:pt x="576330" y="397000"/>
                      </a:cubicBezTo>
                      <a:close/>
                      <a:moveTo>
                        <a:pt x="473460" y="320800"/>
                      </a:moveTo>
                      <a:cubicBezTo>
                        <a:pt x="457267" y="275080"/>
                        <a:pt x="442027" y="226503"/>
                        <a:pt x="443932" y="177925"/>
                      </a:cubicBezTo>
                      <a:cubicBezTo>
                        <a:pt x="445837" y="139825"/>
                        <a:pt x="460125" y="98868"/>
                        <a:pt x="492510" y="76008"/>
                      </a:cubicBezTo>
                      <a:cubicBezTo>
                        <a:pt x="507750" y="65530"/>
                        <a:pt x="526800" y="58863"/>
                        <a:pt x="544897" y="58863"/>
                      </a:cubicBezTo>
                      <a:cubicBezTo>
                        <a:pt x="544897" y="58863"/>
                        <a:pt x="544897" y="58863"/>
                        <a:pt x="544897" y="58863"/>
                      </a:cubicBezTo>
                      <a:cubicBezTo>
                        <a:pt x="527752" y="80770"/>
                        <a:pt x="515370" y="106488"/>
                        <a:pt x="508702" y="134110"/>
                      </a:cubicBezTo>
                      <a:cubicBezTo>
                        <a:pt x="493462" y="199833"/>
                        <a:pt x="509655" y="265555"/>
                        <a:pt x="530610" y="328420"/>
                      </a:cubicBezTo>
                      <a:cubicBezTo>
                        <a:pt x="530610" y="328420"/>
                        <a:pt x="530610" y="328420"/>
                        <a:pt x="530610" y="328420"/>
                      </a:cubicBezTo>
                      <a:cubicBezTo>
                        <a:pt x="520132" y="370330"/>
                        <a:pt x="510607" y="412240"/>
                        <a:pt x="500130" y="454150"/>
                      </a:cubicBezTo>
                      <a:cubicBezTo>
                        <a:pt x="481080" y="454150"/>
                        <a:pt x="462030" y="454150"/>
                        <a:pt x="442980" y="454150"/>
                      </a:cubicBezTo>
                      <a:cubicBezTo>
                        <a:pt x="451552" y="417955"/>
                        <a:pt x="460125" y="380808"/>
                        <a:pt x="468697" y="344613"/>
                      </a:cubicBezTo>
                      <a:cubicBezTo>
                        <a:pt x="468697" y="344613"/>
                        <a:pt x="468697" y="344613"/>
                        <a:pt x="468697" y="343660"/>
                      </a:cubicBezTo>
                      <a:cubicBezTo>
                        <a:pt x="474412" y="336993"/>
                        <a:pt x="476317" y="328420"/>
                        <a:pt x="473460" y="320800"/>
                      </a:cubicBezTo>
                      <a:close/>
                      <a:moveTo>
                        <a:pt x="321060" y="968500"/>
                      </a:moveTo>
                      <a:cubicBezTo>
                        <a:pt x="312487" y="968500"/>
                        <a:pt x="303915" y="968500"/>
                        <a:pt x="295342" y="967548"/>
                      </a:cubicBezTo>
                      <a:cubicBezTo>
                        <a:pt x="283912" y="967548"/>
                        <a:pt x="272482" y="966595"/>
                        <a:pt x="260100" y="965643"/>
                      </a:cubicBezTo>
                      <a:cubicBezTo>
                        <a:pt x="197235" y="962785"/>
                        <a:pt x="133417" y="958023"/>
                        <a:pt x="70552" y="952308"/>
                      </a:cubicBezTo>
                      <a:cubicBezTo>
                        <a:pt x="63885" y="808481"/>
                        <a:pt x="58170" y="664653"/>
                        <a:pt x="54360" y="519873"/>
                      </a:cubicBezTo>
                      <a:cubicBezTo>
                        <a:pt x="159135" y="511300"/>
                        <a:pt x="264862" y="506538"/>
                        <a:pt x="369637" y="504633"/>
                      </a:cubicBezTo>
                      <a:cubicBezTo>
                        <a:pt x="389640" y="504633"/>
                        <a:pt x="410595" y="503680"/>
                        <a:pt x="430597" y="503680"/>
                      </a:cubicBezTo>
                      <a:cubicBezTo>
                        <a:pt x="449647" y="503680"/>
                        <a:pt x="468697" y="503680"/>
                        <a:pt x="487747" y="503680"/>
                      </a:cubicBezTo>
                      <a:cubicBezTo>
                        <a:pt x="450600" y="658938"/>
                        <a:pt x="413452" y="814195"/>
                        <a:pt x="376305" y="969453"/>
                      </a:cubicBezTo>
                      <a:cubicBezTo>
                        <a:pt x="359160" y="969453"/>
                        <a:pt x="340110" y="969453"/>
                        <a:pt x="321060" y="968500"/>
                      </a:cubicBezTo>
                      <a:close/>
                      <a:moveTo>
                        <a:pt x="722062" y="970406"/>
                      </a:moveTo>
                      <a:cubicBezTo>
                        <a:pt x="719205" y="970406"/>
                        <a:pt x="716347" y="970406"/>
                        <a:pt x="713490" y="970406"/>
                      </a:cubicBezTo>
                      <a:cubicBezTo>
                        <a:pt x="693487" y="970406"/>
                        <a:pt x="673485" y="970406"/>
                        <a:pt x="654435" y="970406"/>
                      </a:cubicBezTo>
                      <a:cubicBezTo>
                        <a:pt x="582997" y="971358"/>
                        <a:pt x="511560" y="971358"/>
                        <a:pt x="439170" y="970406"/>
                      </a:cubicBezTo>
                      <a:cubicBezTo>
                        <a:pt x="476317" y="815148"/>
                        <a:pt x="513465" y="659891"/>
                        <a:pt x="550612" y="504633"/>
                      </a:cubicBezTo>
                      <a:cubicBezTo>
                        <a:pt x="562995" y="504633"/>
                        <a:pt x="576330" y="504633"/>
                        <a:pt x="588712" y="504633"/>
                      </a:cubicBezTo>
                      <a:cubicBezTo>
                        <a:pt x="608715" y="504633"/>
                        <a:pt x="628717" y="505585"/>
                        <a:pt x="647767" y="506538"/>
                      </a:cubicBezTo>
                      <a:cubicBezTo>
                        <a:pt x="667770" y="507490"/>
                        <a:pt x="686820" y="507490"/>
                        <a:pt x="706822" y="508443"/>
                      </a:cubicBezTo>
                      <a:lnTo>
                        <a:pt x="706822" y="508443"/>
                      </a:lnTo>
                      <a:cubicBezTo>
                        <a:pt x="725872" y="662748"/>
                        <a:pt x="747780" y="816100"/>
                        <a:pt x="771592" y="970406"/>
                      </a:cubicBezTo>
                      <a:cubicBezTo>
                        <a:pt x="755400" y="970406"/>
                        <a:pt x="739207" y="970406"/>
                        <a:pt x="722062" y="970406"/>
                      </a:cubicBezTo>
                      <a:close/>
                      <a:moveTo>
                        <a:pt x="1127827" y="949450"/>
                      </a:moveTo>
                      <a:cubicBezTo>
                        <a:pt x="1064962" y="959928"/>
                        <a:pt x="1001145" y="963738"/>
                        <a:pt x="937327" y="965643"/>
                      </a:cubicBezTo>
                      <a:cubicBezTo>
                        <a:pt x="902085" y="967548"/>
                        <a:pt x="866842" y="967548"/>
                        <a:pt x="831600" y="968500"/>
                      </a:cubicBezTo>
                      <a:cubicBezTo>
                        <a:pt x="807787" y="816100"/>
                        <a:pt x="786832" y="663700"/>
                        <a:pt x="767782" y="510348"/>
                      </a:cubicBezTo>
                      <a:cubicBezTo>
                        <a:pt x="815407" y="512253"/>
                        <a:pt x="863032" y="515110"/>
                        <a:pt x="911610" y="517968"/>
                      </a:cubicBezTo>
                      <a:cubicBezTo>
                        <a:pt x="985905" y="522730"/>
                        <a:pt x="1060200" y="528445"/>
                        <a:pt x="1134495" y="535113"/>
                      </a:cubicBezTo>
                      <a:cubicBezTo>
                        <a:pt x="1134495" y="674178"/>
                        <a:pt x="1132590" y="812291"/>
                        <a:pt x="1127827" y="949450"/>
                      </a:cubicBezTo>
                      <a:close/>
                    </a:path>
                  </a:pathLst>
                </a:custGeom>
                <a:solidFill>
                  <a:srgbClr val="454E5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sp>
          <p:nvSpPr>
            <p:cNvPr id="21" name="TextBox 20">
              <a:extLst>
                <a:ext uri="{FF2B5EF4-FFF2-40B4-BE49-F238E27FC236}">
                  <a16:creationId xmlns:a16="http://schemas.microsoft.com/office/drawing/2014/main" id="{00C958F6-6C40-8D65-FB07-2DA831F6A8D3}"/>
                </a:ext>
              </a:extLst>
            </p:cNvPr>
            <p:cNvSpPr txBox="1"/>
            <p:nvPr/>
          </p:nvSpPr>
          <p:spPr>
            <a:xfrm>
              <a:off x="6037737" y="4234347"/>
              <a:ext cx="4899032" cy="1034293"/>
            </a:xfrm>
            <a:prstGeom prst="rect">
              <a:avLst/>
            </a:prstGeom>
            <a:noFill/>
          </p:spPr>
          <p:txBody>
            <a:bodyPr wrap="square" rtlCol="0">
              <a:spAutoFit/>
            </a:bodyPr>
            <a:lstStyle/>
            <a:p>
              <a:pPr marL="18415" marR="18415" lvl="0" indent="0" algn="ctr" defTabSz="914400" rtl="0" eaLnBrk="1" fontAlgn="auto" latinLnBrk="0" hangingPunct="1">
                <a:lnSpc>
                  <a:spcPct val="11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Các </a:t>
              </a:r>
              <a:r>
                <a:rPr kumimoji="0" lang="en-US" sz="3600" b="1"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tờ</a:t>
              </a:r>
              <a:r>
                <a:rPr kumimoji="0" lang="en-US" sz="36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3600" b="1"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tiền</a:t>
              </a:r>
              <a:r>
                <a:rPr kumimoji="0" lang="en-US" sz="36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3600" b="1"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từ</a:t>
              </a:r>
              <a:r>
                <a:rPr kumimoji="0" lang="en-US" sz="36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1 000 </a:t>
              </a:r>
              <a:r>
                <a:rPr kumimoji="0" lang="en-US" sz="3600" b="1"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trở</a:t>
              </a:r>
              <a:r>
                <a:rPr kumimoji="0" lang="en-US" sz="36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3600" b="1"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lên</a:t>
              </a:r>
              <a:endParaRPr kumimoji="0" lang="en-US" sz="36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grpSp>
      <p:pic>
        <p:nvPicPr>
          <p:cNvPr id="28" name="Picture 4" descr="Tìm hiểu về hình ảnh tiền Việt Nam hiện nay - Tạ Đình Phong">
            <a:extLst>
              <a:ext uri="{FF2B5EF4-FFF2-40B4-BE49-F238E27FC236}">
                <a16:creationId xmlns:a16="http://schemas.microsoft.com/office/drawing/2014/main" id="{F22D3D09-670C-E3E2-91BB-E8EC54BECD9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3375" y="1913105"/>
            <a:ext cx="4058062" cy="368759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6" descr="20k polymer seri 456789 , chất lượng... - Tài - Tiền May Mắn | Facebook">
            <a:extLst>
              <a:ext uri="{FF2B5EF4-FFF2-40B4-BE49-F238E27FC236}">
                <a16:creationId xmlns:a16="http://schemas.microsoft.com/office/drawing/2014/main" id="{128E504B-ED7D-51D8-1BE7-95747E74AA3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86288" y="1919288"/>
            <a:ext cx="3652837" cy="365283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8" descr="50 000 Đồng - Vietnam – Numista">
            <a:extLst>
              <a:ext uri="{FF2B5EF4-FFF2-40B4-BE49-F238E27FC236}">
                <a16:creationId xmlns:a16="http://schemas.microsoft.com/office/drawing/2014/main" id="{E8A2AD0B-FDD8-89EB-5B89-CE8AA3EB85B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380639" y="2009775"/>
            <a:ext cx="3735161" cy="3486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6312317"/>
      </p:ext>
    </p:extLst>
  </p:cSld>
  <p:clrMapOvr>
    <a:masterClrMapping/>
  </p:clrMapOvr>
  <p:transition spd="med">
    <p:random/>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5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5000">
                                          <p:cBhvr additive="base">
                                            <p:cTn id="7" dur="1000" fill="hold"/>
                                            <p:tgtEl>
                                              <p:spTgt spid="17"/>
                                            </p:tgtEl>
                                            <p:attrNameLst>
                                              <p:attrName>ppt_x</p:attrName>
                                            </p:attrNameLst>
                                          </p:cBhvr>
                                          <p:tavLst>
                                            <p:tav tm="0">
                                              <p:val>
                                                <p:strVal val="1+#ppt_w/2"/>
                                              </p:val>
                                            </p:tav>
                                            <p:tav tm="100000">
                                              <p:val>
                                                <p:strVal val="#ppt_x"/>
                                              </p:val>
                                            </p:tav>
                                          </p:tavLst>
                                        </p:anim>
                                        <p:anim calcmode="lin" valueType="num" p14:bounceEnd="55000">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ppt_x"/>
                                              </p:val>
                                            </p:tav>
                                            <p:tav tm="100000">
                                              <p:val>
                                                <p:strVal val="#ppt_x"/>
                                              </p:val>
                                            </p:tav>
                                          </p:tavLst>
                                        </p:anim>
                                        <p:anim calcmode="lin" valueType="num">
                                          <p:cBhvr additive="base">
                                            <p:cTn id="18" dur="500" fill="hold"/>
                                            <p:tgtEl>
                                              <p:spTgt spid="29"/>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ppt_x"/>
                                              </p:val>
                                            </p:tav>
                                            <p:tav tm="100000">
                                              <p:val>
                                                <p:strVal val="#ppt_x"/>
                                              </p:val>
                                            </p:tav>
                                          </p:tavLst>
                                        </p:anim>
                                        <p:anim calcmode="lin" valueType="num">
                                          <p:cBhvr additive="base">
                                            <p:cTn id="2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1+#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ppt_x"/>
                                              </p:val>
                                            </p:tav>
                                            <p:tav tm="100000">
                                              <p:val>
                                                <p:strVal val="#ppt_x"/>
                                              </p:val>
                                            </p:tav>
                                          </p:tavLst>
                                        </p:anim>
                                        <p:anim calcmode="lin" valueType="num">
                                          <p:cBhvr additive="base">
                                            <p:cTn id="18" dur="500" fill="hold"/>
                                            <p:tgtEl>
                                              <p:spTgt spid="29"/>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ppt_x"/>
                                              </p:val>
                                            </p:tav>
                                            <p:tav tm="100000">
                                              <p:val>
                                                <p:strVal val="#ppt_x"/>
                                              </p:val>
                                            </p:tav>
                                          </p:tavLst>
                                        </p:anim>
                                        <p:anim calcmode="lin" valueType="num">
                                          <p:cBhvr additive="base">
                                            <p:cTn id="2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770104">
            <a:off x="-3187881" y="3920819"/>
            <a:ext cx="5031524" cy="4528372"/>
          </a:xfrm>
          <a:prstGeom prst="rect">
            <a:avLst/>
          </a:prstGeom>
        </p:spPr>
      </p:pic>
      <p:pic>
        <p:nvPicPr>
          <p:cNvPr id="16" name="Picture 1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446490">
            <a:off x="9286369" y="-1689745"/>
            <a:ext cx="4796894" cy="3213919"/>
          </a:xfrm>
          <a:prstGeom prst="rect">
            <a:avLst/>
          </a:prstGeom>
        </p:spPr>
      </p:pic>
      <p:pic>
        <p:nvPicPr>
          <p:cNvPr id="18" name="Picture 1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808928">
            <a:off x="9024546" y="-2604585"/>
            <a:ext cx="2315384" cy="3669917"/>
          </a:xfrm>
          <a:prstGeom prst="rect">
            <a:avLst/>
          </a:prstGeom>
        </p:spPr>
      </p:pic>
      <p:pic>
        <p:nvPicPr>
          <p:cNvPr id="19" name="Picture 1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808928">
            <a:off x="6528" y="3760190"/>
            <a:ext cx="1987872" cy="3150805"/>
          </a:xfrm>
          <a:prstGeom prst="rect">
            <a:avLst/>
          </a:prstGeom>
        </p:spPr>
      </p:pic>
      <p:grpSp>
        <p:nvGrpSpPr>
          <p:cNvPr id="3" name="Group 2">
            <a:extLst>
              <a:ext uri="{FF2B5EF4-FFF2-40B4-BE49-F238E27FC236}">
                <a16:creationId xmlns:a16="http://schemas.microsoft.com/office/drawing/2014/main" id="{F7B685AB-F2E0-AA07-393C-71A2595824E9}"/>
              </a:ext>
            </a:extLst>
          </p:cNvPr>
          <p:cNvGrpSpPr/>
          <p:nvPr/>
        </p:nvGrpSpPr>
        <p:grpSpPr>
          <a:xfrm>
            <a:off x="2847383" y="129438"/>
            <a:ext cx="6878233" cy="1385037"/>
            <a:chOff x="5625979" y="3429000"/>
            <a:chExt cx="5736545" cy="2134052"/>
          </a:xfrm>
        </p:grpSpPr>
        <p:grpSp>
          <p:nvGrpSpPr>
            <p:cNvPr id="4" name="Graphic 3">
              <a:extLst>
                <a:ext uri="{FF2B5EF4-FFF2-40B4-BE49-F238E27FC236}">
                  <a16:creationId xmlns:a16="http://schemas.microsoft.com/office/drawing/2014/main" id="{B6BDF28B-0E37-1A2E-D7A4-E0C002CA39C6}"/>
                </a:ext>
              </a:extLst>
            </p:cNvPr>
            <p:cNvGrpSpPr/>
            <p:nvPr/>
          </p:nvGrpSpPr>
          <p:grpSpPr>
            <a:xfrm>
              <a:off x="5625979" y="3429000"/>
              <a:ext cx="5736545" cy="2134052"/>
              <a:chOff x="3649055" y="2289634"/>
              <a:chExt cx="7931467" cy="3259717"/>
            </a:xfrm>
          </p:grpSpPr>
          <p:sp>
            <p:nvSpPr>
              <p:cNvPr id="6" name="Freeform: Shape 5">
                <a:extLst>
                  <a:ext uri="{FF2B5EF4-FFF2-40B4-BE49-F238E27FC236}">
                    <a16:creationId xmlns:a16="http://schemas.microsoft.com/office/drawing/2014/main" id="{7C3D8508-E267-C8B4-49C5-8D6BC78F2F85}"/>
                  </a:ext>
                </a:extLst>
              </p:cNvPr>
              <p:cNvSpPr/>
              <p:nvPr/>
            </p:nvSpPr>
            <p:spPr>
              <a:xfrm>
                <a:off x="3649055" y="3090493"/>
                <a:ext cx="7811452" cy="2212267"/>
              </a:xfrm>
              <a:custGeom>
                <a:avLst/>
                <a:gdLst>
                  <a:gd name="connsiteX0" fmla="*/ 7368540 w 7811452"/>
                  <a:gd name="connsiteY0" fmla="*/ 2864168 h 3306184"/>
                  <a:gd name="connsiteX1" fmla="*/ 7608570 w 7811452"/>
                  <a:gd name="connsiteY1" fmla="*/ 3051810 h 3306184"/>
                  <a:gd name="connsiteX2" fmla="*/ 315278 w 7811452"/>
                  <a:gd name="connsiteY2" fmla="*/ 3099435 h 3306184"/>
                  <a:gd name="connsiteX3" fmla="*/ 261938 w 7811452"/>
                  <a:gd name="connsiteY3" fmla="*/ 2593658 h 3306184"/>
                  <a:gd name="connsiteX4" fmla="*/ 120015 w 7811452"/>
                  <a:gd name="connsiteY4" fmla="*/ 2520315 h 3306184"/>
                  <a:gd name="connsiteX5" fmla="*/ 281940 w 7811452"/>
                  <a:gd name="connsiteY5" fmla="*/ 2227898 h 3306184"/>
                  <a:gd name="connsiteX6" fmla="*/ 52388 w 7811452"/>
                  <a:gd name="connsiteY6" fmla="*/ 2022158 h 3306184"/>
                  <a:gd name="connsiteX7" fmla="*/ 320040 w 7811452"/>
                  <a:gd name="connsiteY7" fmla="*/ 1744980 h 3306184"/>
                  <a:gd name="connsiteX8" fmla="*/ 230505 w 7811452"/>
                  <a:gd name="connsiteY8" fmla="*/ 975360 h 3306184"/>
                  <a:gd name="connsiteX9" fmla="*/ 140018 w 7811452"/>
                  <a:gd name="connsiteY9" fmla="*/ 929640 h 3306184"/>
                  <a:gd name="connsiteX10" fmla="*/ 280988 w 7811452"/>
                  <a:gd name="connsiteY10" fmla="*/ 720090 h 3306184"/>
                  <a:gd name="connsiteX11" fmla="*/ 0 w 7811452"/>
                  <a:gd name="connsiteY11" fmla="*/ 532448 h 3306184"/>
                  <a:gd name="connsiteX12" fmla="*/ 187643 w 7811452"/>
                  <a:gd name="connsiteY12" fmla="*/ 318135 h 3306184"/>
                  <a:gd name="connsiteX13" fmla="*/ 35243 w 7811452"/>
                  <a:gd name="connsiteY13" fmla="*/ 76200 h 3306184"/>
                  <a:gd name="connsiteX14" fmla="*/ 7439025 w 7811452"/>
                  <a:gd name="connsiteY14" fmla="*/ 0 h 3306184"/>
                  <a:gd name="connsiteX15" fmla="*/ 7167563 w 7811452"/>
                  <a:gd name="connsiteY15" fmla="*/ 337185 h 3306184"/>
                  <a:gd name="connsiteX16" fmla="*/ 7617143 w 7811452"/>
                  <a:gd name="connsiteY16" fmla="*/ 554355 h 3306184"/>
                  <a:gd name="connsiteX17" fmla="*/ 7167563 w 7811452"/>
                  <a:gd name="connsiteY17" fmla="*/ 630555 h 3306184"/>
                  <a:gd name="connsiteX18" fmla="*/ 7425690 w 7811452"/>
                  <a:gd name="connsiteY18" fmla="*/ 789623 h 3306184"/>
                  <a:gd name="connsiteX19" fmla="*/ 7450455 w 7811452"/>
                  <a:gd name="connsiteY19" fmla="*/ 2069783 h 3306184"/>
                  <a:gd name="connsiteX20" fmla="*/ 7610475 w 7811452"/>
                  <a:gd name="connsiteY20" fmla="*/ 2229803 h 3306184"/>
                  <a:gd name="connsiteX21" fmla="*/ 7454265 w 7811452"/>
                  <a:gd name="connsiteY21" fmla="*/ 2352675 h 3306184"/>
                  <a:gd name="connsiteX22" fmla="*/ 7811453 w 7811452"/>
                  <a:gd name="connsiteY22" fmla="*/ 2592705 h 3306184"/>
                  <a:gd name="connsiteX23" fmla="*/ 7368540 w 7811452"/>
                  <a:gd name="connsiteY23" fmla="*/ 2864168 h 330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811452" h="3306184">
                    <a:moveTo>
                      <a:pt x="7368540" y="2864168"/>
                    </a:moveTo>
                    <a:cubicBezTo>
                      <a:pt x="7452360" y="2939415"/>
                      <a:pt x="7524750" y="2976563"/>
                      <a:pt x="7608570" y="3051810"/>
                    </a:cubicBezTo>
                    <a:cubicBezTo>
                      <a:pt x="5187315" y="3376613"/>
                      <a:pt x="2741295" y="3388043"/>
                      <a:pt x="315278" y="3099435"/>
                    </a:cubicBezTo>
                    <a:cubicBezTo>
                      <a:pt x="307658" y="2932748"/>
                      <a:pt x="305753" y="2754630"/>
                      <a:pt x="261938" y="2593658"/>
                    </a:cubicBezTo>
                    <a:cubicBezTo>
                      <a:pt x="209550" y="2567940"/>
                      <a:pt x="172403" y="2546033"/>
                      <a:pt x="120015" y="2520315"/>
                    </a:cubicBezTo>
                    <a:cubicBezTo>
                      <a:pt x="178118" y="2420303"/>
                      <a:pt x="223838" y="2327910"/>
                      <a:pt x="281940" y="2227898"/>
                    </a:cubicBezTo>
                    <a:cubicBezTo>
                      <a:pt x="212408" y="2169795"/>
                      <a:pt x="121920" y="2081213"/>
                      <a:pt x="52388" y="2022158"/>
                    </a:cubicBezTo>
                    <a:cubicBezTo>
                      <a:pt x="135255" y="1945958"/>
                      <a:pt x="237173" y="1821180"/>
                      <a:pt x="320040" y="1744980"/>
                    </a:cubicBezTo>
                    <a:cubicBezTo>
                      <a:pt x="286703" y="1480185"/>
                      <a:pt x="263843" y="1239203"/>
                      <a:pt x="230505" y="975360"/>
                    </a:cubicBezTo>
                    <a:cubicBezTo>
                      <a:pt x="200025" y="957263"/>
                      <a:pt x="171450" y="947738"/>
                      <a:pt x="140018" y="929640"/>
                    </a:cubicBezTo>
                    <a:cubicBezTo>
                      <a:pt x="187643" y="868680"/>
                      <a:pt x="232410" y="782003"/>
                      <a:pt x="280988" y="720090"/>
                    </a:cubicBezTo>
                    <a:cubicBezTo>
                      <a:pt x="187643" y="672465"/>
                      <a:pt x="91440" y="579120"/>
                      <a:pt x="0" y="532448"/>
                    </a:cubicBezTo>
                    <a:cubicBezTo>
                      <a:pt x="61913" y="471488"/>
                      <a:pt x="125730" y="379095"/>
                      <a:pt x="187643" y="318135"/>
                    </a:cubicBezTo>
                    <a:cubicBezTo>
                      <a:pt x="124778" y="243840"/>
                      <a:pt x="97155" y="150495"/>
                      <a:pt x="35243" y="76200"/>
                    </a:cubicBezTo>
                    <a:cubicBezTo>
                      <a:pt x="2501265" y="219075"/>
                      <a:pt x="4976813" y="194310"/>
                      <a:pt x="7439025" y="0"/>
                    </a:cubicBezTo>
                    <a:cubicBezTo>
                      <a:pt x="7332345" y="106680"/>
                      <a:pt x="7275195" y="230505"/>
                      <a:pt x="7167563" y="337185"/>
                    </a:cubicBezTo>
                    <a:cubicBezTo>
                      <a:pt x="7319963" y="406718"/>
                      <a:pt x="7464743" y="483870"/>
                      <a:pt x="7617143" y="554355"/>
                    </a:cubicBezTo>
                    <a:cubicBezTo>
                      <a:pt x="7472363" y="574357"/>
                      <a:pt x="7312343" y="610553"/>
                      <a:pt x="7167563" y="630555"/>
                    </a:cubicBezTo>
                    <a:cubicBezTo>
                      <a:pt x="7275195" y="665798"/>
                      <a:pt x="7318058" y="754380"/>
                      <a:pt x="7425690" y="789623"/>
                    </a:cubicBezTo>
                    <a:cubicBezTo>
                      <a:pt x="7434263" y="1207770"/>
                      <a:pt x="7441883" y="1651635"/>
                      <a:pt x="7450455" y="2069783"/>
                    </a:cubicBezTo>
                    <a:cubicBezTo>
                      <a:pt x="7506653" y="2117408"/>
                      <a:pt x="7554278" y="2182178"/>
                      <a:pt x="7610475" y="2229803"/>
                    </a:cubicBezTo>
                    <a:cubicBezTo>
                      <a:pt x="7557135" y="2277428"/>
                      <a:pt x="7508558" y="2304098"/>
                      <a:pt x="7454265" y="2352675"/>
                    </a:cubicBezTo>
                    <a:cubicBezTo>
                      <a:pt x="7556183" y="2465070"/>
                      <a:pt x="7670483" y="2536508"/>
                      <a:pt x="7811453" y="2592705"/>
                    </a:cubicBezTo>
                    <a:cubicBezTo>
                      <a:pt x="7666673" y="2667953"/>
                      <a:pt x="7514273" y="2788920"/>
                      <a:pt x="7368540" y="2864168"/>
                    </a:cubicBezTo>
                    <a:close/>
                  </a:path>
                </a:pathLst>
              </a:custGeom>
              <a:solidFill>
                <a:schemeClr val="accent4">
                  <a:lumMod val="5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 name="Freeform: Shape 6">
                <a:extLst>
                  <a:ext uri="{FF2B5EF4-FFF2-40B4-BE49-F238E27FC236}">
                    <a16:creationId xmlns:a16="http://schemas.microsoft.com/office/drawing/2014/main" id="{70E6EEFD-4CAD-EE41-D68A-E586C1456711}"/>
                  </a:ext>
                </a:extLst>
              </p:cNvPr>
              <p:cNvSpPr/>
              <p:nvPr/>
            </p:nvSpPr>
            <p:spPr>
              <a:xfrm>
                <a:off x="3743353" y="2777122"/>
                <a:ext cx="7811451" cy="2480804"/>
              </a:xfrm>
              <a:custGeom>
                <a:avLst/>
                <a:gdLst>
                  <a:gd name="connsiteX0" fmla="*/ 7366635 w 7811452"/>
                  <a:gd name="connsiteY0" fmla="*/ 2863215 h 3305231"/>
                  <a:gd name="connsiteX1" fmla="*/ 7606665 w 7811452"/>
                  <a:gd name="connsiteY1" fmla="*/ 3050858 h 3305231"/>
                  <a:gd name="connsiteX2" fmla="*/ 313373 w 7811452"/>
                  <a:gd name="connsiteY2" fmla="*/ 3098483 h 3305231"/>
                  <a:gd name="connsiteX3" fmla="*/ 260033 w 7811452"/>
                  <a:gd name="connsiteY3" fmla="*/ 2592705 h 3305231"/>
                  <a:gd name="connsiteX4" fmla="*/ 118110 w 7811452"/>
                  <a:gd name="connsiteY4" fmla="*/ 2519363 h 3305231"/>
                  <a:gd name="connsiteX5" fmla="*/ 280035 w 7811452"/>
                  <a:gd name="connsiteY5" fmla="*/ 2226945 h 3305231"/>
                  <a:gd name="connsiteX6" fmla="*/ 50483 w 7811452"/>
                  <a:gd name="connsiteY6" fmla="*/ 2021205 h 3305231"/>
                  <a:gd name="connsiteX7" fmla="*/ 318135 w 7811452"/>
                  <a:gd name="connsiteY7" fmla="*/ 1744028 h 3305231"/>
                  <a:gd name="connsiteX8" fmla="*/ 228600 w 7811452"/>
                  <a:gd name="connsiteY8" fmla="*/ 974408 h 3305231"/>
                  <a:gd name="connsiteX9" fmla="*/ 138113 w 7811452"/>
                  <a:gd name="connsiteY9" fmla="*/ 928687 h 3305231"/>
                  <a:gd name="connsiteX10" fmla="*/ 279083 w 7811452"/>
                  <a:gd name="connsiteY10" fmla="*/ 719137 h 3305231"/>
                  <a:gd name="connsiteX11" fmla="*/ 0 w 7811452"/>
                  <a:gd name="connsiteY11" fmla="*/ 532448 h 3305231"/>
                  <a:gd name="connsiteX12" fmla="*/ 187643 w 7811452"/>
                  <a:gd name="connsiteY12" fmla="*/ 318135 h 3305231"/>
                  <a:gd name="connsiteX13" fmla="*/ 35243 w 7811452"/>
                  <a:gd name="connsiteY13" fmla="*/ 76200 h 3305231"/>
                  <a:gd name="connsiteX14" fmla="*/ 7439025 w 7811452"/>
                  <a:gd name="connsiteY14" fmla="*/ 0 h 3305231"/>
                  <a:gd name="connsiteX15" fmla="*/ 7167563 w 7811452"/>
                  <a:gd name="connsiteY15" fmla="*/ 337185 h 3305231"/>
                  <a:gd name="connsiteX16" fmla="*/ 7617143 w 7811452"/>
                  <a:gd name="connsiteY16" fmla="*/ 554355 h 3305231"/>
                  <a:gd name="connsiteX17" fmla="*/ 7167563 w 7811452"/>
                  <a:gd name="connsiteY17" fmla="*/ 630555 h 3305231"/>
                  <a:gd name="connsiteX18" fmla="*/ 7425690 w 7811452"/>
                  <a:gd name="connsiteY18" fmla="*/ 789623 h 3305231"/>
                  <a:gd name="connsiteX19" fmla="*/ 7450455 w 7811452"/>
                  <a:gd name="connsiteY19" fmla="*/ 2069783 h 3305231"/>
                  <a:gd name="connsiteX20" fmla="*/ 7610475 w 7811452"/>
                  <a:gd name="connsiteY20" fmla="*/ 2229803 h 3305231"/>
                  <a:gd name="connsiteX21" fmla="*/ 7454265 w 7811452"/>
                  <a:gd name="connsiteY21" fmla="*/ 2352675 h 3305231"/>
                  <a:gd name="connsiteX22" fmla="*/ 7811453 w 7811452"/>
                  <a:gd name="connsiteY22" fmla="*/ 2592705 h 3305231"/>
                  <a:gd name="connsiteX23" fmla="*/ 7366635 w 7811452"/>
                  <a:gd name="connsiteY23" fmla="*/ 2863215 h 3305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811452" h="3305231">
                    <a:moveTo>
                      <a:pt x="7366635" y="2863215"/>
                    </a:moveTo>
                    <a:cubicBezTo>
                      <a:pt x="7450455" y="2938463"/>
                      <a:pt x="7522845" y="2975610"/>
                      <a:pt x="7606665" y="3050858"/>
                    </a:cubicBezTo>
                    <a:cubicBezTo>
                      <a:pt x="5185410" y="3375660"/>
                      <a:pt x="2739390" y="3387090"/>
                      <a:pt x="313373" y="3098483"/>
                    </a:cubicBezTo>
                    <a:cubicBezTo>
                      <a:pt x="305753" y="2931795"/>
                      <a:pt x="303848" y="2753678"/>
                      <a:pt x="260033" y="2592705"/>
                    </a:cubicBezTo>
                    <a:cubicBezTo>
                      <a:pt x="207645" y="2566988"/>
                      <a:pt x="170498" y="2545080"/>
                      <a:pt x="118110" y="2519363"/>
                    </a:cubicBezTo>
                    <a:cubicBezTo>
                      <a:pt x="176213" y="2419350"/>
                      <a:pt x="221933" y="2326958"/>
                      <a:pt x="280035" y="2226945"/>
                    </a:cubicBezTo>
                    <a:cubicBezTo>
                      <a:pt x="210503" y="2168843"/>
                      <a:pt x="120015" y="2080260"/>
                      <a:pt x="50483" y="2021205"/>
                    </a:cubicBezTo>
                    <a:cubicBezTo>
                      <a:pt x="133350" y="1945005"/>
                      <a:pt x="235267" y="1820228"/>
                      <a:pt x="318135" y="1744028"/>
                    </a:cubicBezTo>
                    <a:cubicBezTo>
                      <a:pt x="284798" y="1479233"/>
                      <a:pt x="261938" y="1238250"/>
                      <a:pt x="228600" y="974408"/>
                    </a:cubicBezTo>
                    <a:cubicBezTo>
                      <a:pt x="198120" y="956310"/>
                      <a:pt x="169545" y="946785"/>
                      <a:pt x="138113" y="928687"/>
                    </a:cubicBezTo>
                    <a:cubicBezTo>
                      <a:pt x="185738" y="867728"/>
                      <a:pt x="230505" y="781050"/>
                      <a:pt x="279083" y="719137"/>
                    </a:cubicBezTo>
                    <a:cubicBezTo>
                      <a:pt x="187643" y="672465"/>
                      <a:pt x="91440" y="579120"/>
                      <a:pt x="0" y="532448"/>
                    </a:cubicBezTo>
                    <a:cubicBezTo>
                      <a:pt x="61913" y="471487"/>
                      <a:pt x="125730" y="379095"/>
                      <a:pt x="187643" y="318135"/>
                    </a:cubicBezTo>
                    <a:cubicBezTo>
                      <a:pt x="124778" y="243840"/>
                      <a:pt x="97155" y="150495"/>
                      <a:pt x="35243" y="76200"/>
                    </a:cubicBezTo>
                    <a:cubicBezTo>
                      <a:pt x="2501265" y="219075"/>
                      <a:pt x="4976813" y="194310"/>
                      <a:pt x="7439025" y="0"/>
                    </a:cubicBezTo>
                    <a:cubicBezTo>
                      <a:pt x="7332345" y="106680"/>
                      <a:pt x="7275195" y="230505"/>
                      <a:pt x="7167563" y="337185"/>
                    </a:cubicBezTo>
                    <a:cubicBezTo>
                      <a:pt x="7319963" y="406718"/>
                      <a:pt x="7464743" y="483870"/>
                      <a:pt x="7617143" y="554355"/>
                    </a:cubicBezTo>
                    <a:cubicBezTo>
                      <a:pt x="7472363" y="574358"/>
                      <a:pt x="7312343" y="610553"/>
                      <a:pt x="7167563" y="630555"/>
                    </a:cubicBezTo>
                    <a:cubicBezTo>
                      <a:pt x="7275195" y="665798"/>
                      <a:pt x="7318058" y="754380"/>
                      <a:pt x="7425690" y="789623"/>
                    </a:cubicBezTo>
                    <a:cubicBezTo>
                      <a:pt x="7434263" y="1207770"/>
                      <a:pt x="7441883" y="1651635"/>
                      <a:pt x="7450455" y="2069783"/>
                    </a:cubicBezTo>
                    <a:cubicBezTo>
                      <a:pt x="7506653" y="2117408"/>
                      <a:pt x="7554278" y="2182178"/>
                      <a:pt x="7610475" y="2229803"/>
                    </a:cubicBezTo>
                    <a:cubicBezTo>
                      <a:pt x="7557135" y="2277428"/>
                      <a:pt x="7508558" y="2304098"/>
                      <a:pt x="7454265" y="2352675"/>
                    </a:cubicBezTo>
                    <a:cubicBezTo>
                      <a:pt x="7556183" y="2465070"/>
                      <a:pt x="7670483" y="2536508"/>
                      <a:pt x="7811453" y="2592705"/>
                    </a:cubicBezTo>
                    <a:cubicBezTo>
                      <a:pt x="7664768" y="2667000"/>
                      <a:pt x="7512368" y="2787968"/>
                      <a:pt x="7366635" y="2863215"/>
                    </a:cubicBezTo>
                    <a:close/>
                  </a:path>
                </a:pathLst>
              </a:custGeom>
              <a:solidFill>
                <a:srgbClr val="FDF5A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
            <p:nvSpPr>
              <p:cNvPr id="8" name="Freeform: Shape 7">
                <a:extLst>
                  <a:ext uri="{FF2B5EF4-FFF2-40B4-BE49-F238E27FC236}">
                    <a16:creationId xmlns:a16="http://schemas.microsoft.com/office/drawing/2014/main" id="{23569B5E-EB79-3DE1-2C77-28976ACF3B76}"/>
                  </a:ext>
                </a:extLst>
              </p:cNvPr>
              <p:cNvSpPr/>
              <p:nvPr/>
            </p:nvSpPr>
            <p:spPr>
              <a:xfrm>
                <a:off x="3720258" y="2754158"/>
                <a:ext cx="7860264" cy="2795193"/>
              </a:xfrm>
              <a:custGeom>
                <a:avLst/>
                <a:gdLst>
                  <a:gd name="connsiteX0" fmla="*/ 3809281 w 7860264"/>
                  <a:gd name="connsiteY0" fmla="*/ 3350999 h 3350998"/>
                  <a:gd name="connsiteX1" fmla="*/ 333609 w 7860264"/>
                  <a:gd name="connsiteY1" fmla="*/ 3144306 h 3350998"/>
                  <a:gd name="connsiteX2" fmla="*/ 313606 w 7860264"/>
                  <a:gd name="connsiteY2" fmla="*/ 3122399 h 3350998"/>
                  <a:gd name="connsiteX3" fmla="*/ 310749 w 7860264"/>
                  <a:gd name="connsiteY3" fmla="*/ 3060486 h 3350998"/>
                  <a:gd name="connsiteX4" fmla="*/ 263124 w 7860264"/>
                  <a:gd name="connsiteY4" fmla="*/ 2631861 h 3350998"/>
                  <a:gd name="connsiteX5" fmla="*/ 201211 w 7860264"/>
                  <a:gd name="connsiteY5" fmla="*/ 2599476 h 3350998"/>
                  <a:gd name="connsiteX6" fmla="*/ 130726 w 7860264"/>
                  <a:gd name="connsiteY6" fmla="*/ 2562328 h 3350998"/>
                  <a:gd name="connsiteX7" fmla="*/ 118344 w 7860264"/>
                  <a:gd name="connsiteY7" fmla="*/ 2548041 h 3350998"/>
                  <a:gd name="connsiteX8" fmla="*/ 120249 w 7860264"/>
                  <a:gd name="connsiteY8" fmla="*/ 2529944 h 3350998"/>
                  <a:gd name="connsiteX9" fmla="*/ 201211 w 7860264"/>
                  <a:gd name="connsiteY9" fmla="*/ 2384211 h 3350998"/>
                  <a:gd name="connsiteX10" fmla="*/ 272649 w 7860264"/>
                  <a:gd name="connsiteY10" fmla="*/ 2254671 h 3350998"/>
                  <a:gd name="connsiteX11" fmla="*/ 172636 w 7860264"/>
                  <a:gd name="connsiteY11" fmla="*/ 2164184 h 3350998"/>
                  <a:gd name="connsiteX12" fmla="*/ 58336 w 7860264"/>
                  <a:gd name="connsiteY12" fmla="*/ 2061314 h 3350998"/>
                  <a:gd name="connsiteX13" fmla="*/ 49764 w 7860264"/>
                  <a:gd name="connsiteY13" fmla="*/ 2044168 h 3350998"/>
                  <a:gd name="connsiteX14" fmla="*/ 57384 w 7860264"/>
                  <a:gd name="connsiteY14" fmla="*/ 2027024 h 3350998"/>
                  <a:gd name="connsiteX15" fmla="*/ 189781 w 7860264"/>
                  <a:gd name="connsiteY15" fmla="*/ 1889864 h 3350998"/>
                  <a:gd name="connsiteX16" fmla="*/ 316464 w 7860264"/>
                  <a:gd name="connsiteY16" fmla="*/ 1757466 h 3350998"/>
                  <a:gd name="connsiteX17" fmla="*/ 273601 w 7860264"/>
                  <a:gd name="connsiteY17" fmla="*/ 1384086 h 3350998"/>
                  <a:gd name="connsiteX18" fmla="*/ 230739 w 7860264"/>
                  <a:gd name="connsiteY18" fmla="*/ 1010706 h 3350998"/>
                  <a:gd name="connsiteX19" fmla="*/ 197401 w 7860264"/>
                  <a:gd name="connsiteY19" fmla="*/ 994513 h 3350998"/>
                  <a:gd name="connsiteX20" fmla="*/ 149776 w 7860264"/>
                  <a:gd name="connsiteY20" fmla="*/ 970701 h 3350998"/>
                  <a:gd name="connsiteX21" fmla="*/ 139299 w 7860264"/>
                  <a:gd name="connsiteY21" fmla="*/ 955461 h 3350998"/>
                  <a:gd name="connsiteX22" fmla="*/ 144061 w 7860264"/>
                  <a:gd name="connsiteY22" fmla="*/ 937363 h 3350998"/>
                  <a:gd name="connsiteX23" fmla="*/ 212641 w 7860264"/>
                  <a:gd name="connsiteY23" fmla="*/ 834493 h 3350998"/>
                  <a:gd name="connsiteX24" fmla="*/ 267886 w 7860264"/>
                  <a:gd name="connsiteY24" fmla="*/ 749721 h 3350998"/>
                  <a:gd name="connsiteX25" fmla="*/ 148824 w 7860264"/>
                  <a:gd name="connsiteY25" fmla="*/ 667806 h 3350998"/>
                  <a:gd name="connsiteX26" fmla="*/ 12616 w 7860264"/>
                  <a:gd name="connsiteY26" fmla="*/ 576366 h 3350998"/>
                  <a:gd name="connsiteX27" fmla="*/ 234 w 7860264"/>
                  <a:gd name="connsiteY27" fmla="*/ 559221 h 3350998"/>
                  <a:gd name="connsiteX28" fmla="*/ 6901 w 7860264"/>
                  <a:gd name="connsiteY28" fmla="*/ 539219 h 3350998"/>
                  <a:gd name="connsiteX29" fmla="*/ 99294 w 7860264"/>
                  <a:gd name="connsiteY29" fmla="*/ 433491 h 3350998"/>
                  <a:gd name="connsiteX30" fmla="*/ 180256 w 7860264"/>
                  <a:gd name="connsiteY30" fmla="*/ 339194 h 3350998"/>
                  <a:gd name="connsiteX31" fmla="*/ 114534 w 7860264"/>
                  <a:gd name="connsiteY31" fmla="*/ 230608 h 3350998"/>
                  <a:gd name="connsiteX32" fmla="*/ 41191 w 7860264"/>
                  <a:gd name="connsiteY32" fmla="*/ 113451 h 3350998"/>
                  <a:gd name="connsiteX33" fmla="*/ 38334 w 7860264"/>
                  <a:gd name="connsiteY33" fmla="*/ 88686 h 3350998"/>
                  <a:gd name="connsiteX34" fmla="*/ 60241 w 7860264"/>
                  <a:gd name="connsiteY34" fmla="*/ 76303 h 3350998"/>
                  <a:gd name="connsiteX35" fmla="*/ 7461167 w 7860264"/>
                  <a:gd name="connsiteY35" fmla="*/ 103 h 3350998"/>
                  <a:gd name="connsiteX36" fmla="*/ 7484027 w 7860264"/>
                  <a:gd name="connsiteY36" fmla="*/ 13438 h 3350998"/>
                  <a:gd name="connsiteX37" fmla="*/ 7479264 w 7860264"/>
                  <a:gd name="connsiteY37" fmla="*/ 39156 h 3350998"/>
                  <a:gd name="connsiteX38" fmla="*/ 7345914 w 7860264"/>
                  <a:gd name="connsiteY38" fmla="*/ 204891 h 3350998"/>
                  <a:gd name="connsiteX39" fmla="*/ 7230661 w 7860264"/>
                  <a:gd name="connsiteY39" fmla="*/ 352529 h 3350998"/>
                  <a:gd name="connsiteX40" fmla="*/ 7425924 w 7860264"/>
                  <a:gd name="connsiteY40" fmla="*/ 447779 h 3350998"/>
                  <a:gd name="connsiteX41" fmla="*/ 7650714 w 7860264"/>
                  <a:gd name="connsiteY41" fmla="*/ 556363 h 3350998"/>
                  <a:gd name="connsiteX42" fmla="*/ 7664049 w 7860264"/>
                  <a:gd name="connsiteY42" fmla="*/ 581129 h 3350998"/>
                  <a:gd name="connsiteX43" fmla="*/ 7644047 w 7860264"/>
                  <a:gd name="connsiteY43" fmla="*/ 600179 h 3350998"/>
                  <a:gd name="connsiteX44" fmla="*/ 7421161 w 7860264"/>
                  <a:gd name="connsiteY44" fmla="*/ 638279 h 3350998"/>
                  <a:gd name="connsiteX45" fmla="*/ 7268761 w 7860264"/>
                  <a:gd name="connsiteY45" fmla="*/ 664949 h 3350998"/>
                  <a:gd name="connsiteX46" fmla="*/ 7335436 w 7860264"/>
                  <a:gd name="connsiteY46" fmla="*/ 714479 h 3350998"/>
                  <a:gd name="connsiteX47" fmla="*/ 7457357 w 7860264"/>
                  <a:gd name="connsiteY47" fmla="*/ 789726 h 3350998"/>
                  <a:gd name="connsiteX48" fmla="*/ 7473549 w 7860264"/>
                  <a:gd name="connsiteY48" fmla="*/ 811634 h 3350998"/>
                  <a:gd name="connsiteX49" fmla="*/ 7484979 w 7860264"/>
                  <a:gd name="connsiteY49" fmla="*/ 1433616 h 3350998"/>
                  <a:gd name="connsiteX50" fmla="*/ 7497361 w 7860264"/>
                  <a:gd name="connsiteY50" fmla="*/ 2081316 h 3350998"/>
                  <a:gd name="connsiteX51" fmla="*/ 7571657 w 7860264"/>
                  <a:gd name="connsiteY51" fmla="*/ 2156564 h 3350998"/>
                  <a:gd name="connsiteX52" fmla="*/ 7649761 w 7860264"/>
                  <a:gd name="connsiteY52" fmla="*/ 2234669 h 3350998"/>
                  <a:gd name="connsiteX53" fmla="*/ 7658334 w 7860264"/>
                  <a:gd name="connsiteY53" fmla="*/ 2251814 h 3350998"/>
                  <a:gd name="connsiteX54" fmla="*/ 7650714 w 7860264"/>
                  <a:gd name="connsiteY54" fmla="*/ 2268959 h 3350998"/>
                  <a:gd name="connsiteX55" fmla="*/ 7570704 w 7860264"/>
                  <a:gd name="connsiteY55" fmla="*/ 2331824 h 3350998"/>
                  <a:gd name="connsiteX56" fmla="*/ 7512602 w 7860264"/>
                  <a:gd name="connsiteY56" fmla="*/ 2376591 h 3350998"/>
                  <a:gd name="connsiteX57" fmla="*/ 7845977 w 7860264"/>
                  <a:gd name="connsiteY57" fmla="*/ 2593761 h 3350998"/>
                  <a:gd name="connsiteX58" fmla="*/ 7860264 w 7860264"/>
                  <a:gd name="connsiteY58" fmla="*/ 2613764 h 3350998"/>
                  <a:gd name="connsiteX59" fmla="*/ 7847882 w 7860264"/>
                  <a:gd name="connsiteY59" fmla="*/ 2635671 h 3350998"/>
                  <a:gd name="connsiteX60" fmla="*/ 7627854 w 7860264"/>
                  <a:gd name="connsiteY60" fmla="*/ 2769974 h 3350998"/>
                  <a:gd name="connsiteX61" fmla="*/ 7433544 w 7860264"/>
                  <a:gd name="connsiteY61" fmla="*/ 2890941 h 3350998"/>
                  <a:gd name="connsiteX62" fmla="*/ 7525936 w 7860264"/>
                  <a:gd name="connsiteY62" fmla="*/ 2961426 h 3350998"/>
                  <a:gd name="connsiteX63" fmla="*/ 7647857 w 7860264"/>
                  <a:gd name="connsiteY63" fmla="*/ 3056676 h 3350998"/>
                  <a:gd name="connsiteX64" fmla="*/ 7654524 w 7860264"/>
                  <a:gd name="connsiteY64" fmla="*/ 3080489 h 3350998"/>
                  <a:gd name="connsiteX65" fmla="*/ 7635474 w 7860264"/>
                  <a:gd name="connsiteY65" fmla="*/ 3096681 h 3350998"/>
                  <a:gd name="connsiteX66" fmla="*/ 3809281 w 7860264"/>
                  <a:gd name="connsiteY66" fmla="*/ 3350999 h 3350998"/>
                  <a:gd name="connsiteX67" fmla="*/ 358374 w 7860264"/>
                  <a:gd name="connsiteY67" fmla="*/ 3100491 h 3350998"/>
                  <a:gd name="connsiteX68" fmla="*/ 3809281 w 7860264"/>
                  <a:gd name="connsiteY68" fmla="*/ 3304326 h 3350998"/>
                  <a:gd name="connsiteX69" fmla="*/ 7575467 w 7860264"/>
                  <a:gd name="connsiteY69" fmla="*/ 3057628 h 3350998"/>
                  <a:gd name="connsiteX70" fmla="*/ 7496409 w 7860264"/>
                  <a:gd name="connsiteY70" fmla="*/ 2998574 h 3350998"/>
                  <a:gd name="connsiteX71" fmla="*/ 7374489 w 7860264"/>
                  <a:gd name="connsiteY71" fmla="*/ 2903324 h 3350998"/>
                  <a:gd name="connsiteX72" fmla="*/ 7366869 w 7860264"/>
                  <a:gd name="connsiteY72" fmla="*/ 2883321 h 3350998"/>
                  <a:gd name="connsiteX73" fmla="*/ 7379252 w 7860264"/>
                  <a:gd name="connsiteY73" fmla="*/ 2866176 h 3350998"/>
                  <a:gd name="connsiteX74" fmla="*/ 7599279 w 7860264"/>
                  <a:gd name="connsiteY74" fmla="*/ 2731874 h 3350998"/>
                  <a:gd name="connsiteX75" fmla="*/ 7780254 w 7860264"/>
                  <a:gd name="connsiteY75" fmla="*/ 2618526 h 3350998"/>
                  <a:gd name="connsiteX76" fmla="*/ 7458309 w 7860264"/>
                  <a:gd name="connsiteY76" fmla="*/ 2390878 h 3350998"/>
                  <a:gd name="connsiteX77" fmla="*/ 7452594 w 7860264"/>
                  <a:gd name="connsiteY77" fmla="*/ 2373734 h 3350998"/>
                  <a:gd name="connsiteX78" fmla="*/ 7460214 w 7860264"/>
                  <a:gd name="connsiteY78" fmla="*/ 2357541 h 3350998"/>
                  <a:gd name="connsiteX79" fmla="*/ 7540224 w 7860264"/>
                  <a:gd name="connsiteY79" fmla="*/ 2294676 h 3350998"/>
                  <a:gd name="connsiteX80" fmla="*/ 7596422 w 7860264"/>
                  <a:gd name="connsiteY80" fmla="*/ 2251814 h 3350998"/>
                  <a:gd name="connsiteX81" fmla="*/ 7534509 w 7860264"/>
                  <a:gd name="connsiteY81" fmla="*/ 2187996 h 3350998"/>
                  <a:gd name="connsiteX82" fmla="*/ 7456404 w 7860264"/>
                  <a:gd name="connsiteY82" fmla="*/ 2109891 h 3350998"/>
                  <a:gd name="connsiteX83" fmla="*/ 7448784 w 7860264"/>
                  <a:gd name="connsiteY83" fmla="*/ 2092746 h 3350998"/>
                  <a:gd name="connsiteX84" fmla="*/ 7436402 w 7860264"/>
                  <a:gd name="connsiteY84" fmla="*/ 1434568 h 3350998"/>
                  <a:gd name="connsiteX85" fmla="*/ 7424972 w 7860264"/>
                  <a:gd name="connsiteY85" fmla="*/ 828779 h 3350998"/>
                  <a:gd name="connsiteX86" fmla="*/ 7304004 w 7860264"/>
                  <a:gd name="connsiteY86" fmla="*/ 750674 h 3350998"/>
                  <a:gd name="connsiteX87" fmla="*/ 7182084 w 7860264"/>
                  <a:gd name="connsiteY87" fmla="*/ 675426 h 3350998"/>
                  <a:gd name="connsiteX88" fmla="*/ 7165892 w 7860264"/>
                  <a:gd name="connsiteY88" fmla="*/ 651613 h 3350998"/>
                  <a:gd name="connsiteX89" fmla="*/ 7185894 w 7860264"/>
                  <a:gd name="connsiteY89" fmla="*/ 630659 h 3350998"/>
                  <a:gd name="connsiteX90" fmla="*/ 7409732 w 7860264"/>
                  <a:gd name="connsiteY90" fmla="*/ 592559 h 3350998"/>
                  <a:gd name="connsiteX91" fmla="*/ 7559274 w 7860264"/>
                  <a:gd name="connsiteY91" fmla="*/ 565888 h 3350998"/>
                  <a:gd name="connsiteX92" fmla="*/ 7402111 w 7860264"/>
                  <a:gd name="connsiteY92" fmla="*/ 489688 h 3350998"/>
                  <a:gd name="connsiteX93" fmla="*/ 7178274 w 7860264"/>
                  <a:gd name="connsiteY93" fmla="*/ 382056 h 3350998"/>
                  <a:gd name="connsiteX94" fmla="*/ 7164939 w 7860264"/>
                  <a:gd name="connsiteY94" fmla="*/ 364911 h 3350998"/>
                  <a:gd name="connsiteX95" fmla="*/ 7171607 w 7860264"/>
                  <a:gd name="connsiteY95" fmla="*/ 344909 h 3350998"/>
                  <a:gd name="connsiteX96" fmla="*/ 7304957 w 7860264"/>
                  <a:gd name="connsiteY96" fmla="*/ 179173 h 3350998"/>
                  <a:gd name="connsiteX97" fmla="*/ 7402111 w 7860264"/>
                  <a:gd name="connsiteY97" fmla="*/ 51539 h 3350998"/>
                  <a:gd name="connsiteX98" fmla="*/ 104056 w 7860264"/>
                  <a:gd name="connsiteY98" fmla="*/ 123928 h 3350998"/>
                  <a:gd name="connsiteX99" fmla="*/ 152634 w 7860264"/>
                  <a:gd name="connsiteY99" fmla="*/ 207748 h 3350998"/>
                  <a:gd name="connsiteX100" fmla="*/ 225976 w 7860264"/>
                  <a:gd name="connsiteY100" fmla="*/ 324906 h 3350998"/>
                  <a:gd name="connsiteX101" fmla="*/ 224071 w 7860264"/>
                  <a:gd name="connsiteY101" fmla="*/ 356338 h 3350998"/>
                  <a:gd name="connsiteX102" fmla="*/ 131679 w 7860264"/>
                  <a:gd name="connsiteY102" fmla="*/ 462066 h 3350998"/>
                  <a:gd name="connsiteX103" fmla="*/ 57384 w 7860264"/>
                  <a:gd name="connsiteY103" fmla="*/ 548744 h 3350998"/>
                  <a:gd name="connsiteX104" fmla="*/ 173589 w 7860264"/>
                  <a:gd name="connsiteY104" fmla="*/ 629706 h 3350998"/>
                  <a:gd name="connsiteX105" fmla="*/ 309796 w 7860264"/>
                  <a:gd name="connsiteY105" fmla="*/ 721146 h 3350998"/>
                  <a:gd name="connsiteX106" fmla="*/ 322179 w 7860264"/>
                  <a:gd name="connsiteY106" fmla="*/ 736386 h 3350998"/>
                  <a:gd name="connsiteX107" fmla="*/ 317416 w 7860264"/>
                  <a:gd name="connsiteY107" fmla="*/ 755436 h 3350998"/>
                  <a:gd name="connsiteX108" fmla="*/ 248836 w 7860264"/>
                  <a:gd name="connsiteY108" fmla="*/ 858306 h 3350998"/>
                  <a:gd name="connsiteX109" fmla="*/ 193591 w 7860264"/>
                  <a:gd name="connsiteY109" fmla="*/ 943079 h 3350998"/>
                  <a:gd name="connsiteX110" fmla="*/ 213594 w 7860264"/>
                  <a:gd name="connsiteY110" fmla="*/ 952604 h 3350998"/>
                  <a:gd name="connsiteX111" fmla="*/ 261219 w 7860264"/>
                  <a:gd name="connsiteY111" fmla="*/ 976416 h 3350998"/>
                  <a:gd name="connsiteX112" fmla="*/ 272649 w 7860264"/>
                  <a:gd name="connsiteY112" fmla="*/ 993561 h 3350998"/>
                  <a:gd name="connsiteX113" fmla="*/ 317416 w 7860264"/>
                  <a:gd name="connsiteY113" fmla="*/ 1378371 h 3350998"/>
                  <a:gd name="connsiteX114" fmla="*/ 362184 w 7860264"/>
                  <a:gd name="connsiteY114" fmla="*/ 1763181 h 3350998"/>
                  <a:gd name="connsiteX115" fmla="*/ 354564 w 7860264"/>
                  <a:gd name="connsiteY115" fmla="*/ 1783184 h 3350998"/>
                  <a:gd name="connsiteX116" fmla="*/ 222166 w 7860264"/>
                  <a:gd name="connsiteY116" fmla="*/ 1920343 h 3350998"/>
                  <a:gd name="connsiteX117" fmla="*/ 105961 w 7860264"/>
                  <a:gd name="connsiteY117" fmla="*/ 2042264 h 3350998"/>
                  <a:gd name="connsiteX118" fmla="*/ 202164 w 7860264"/>
                  <a:gd name="connsiteY118" fmla="*/ 2128941 h 3350998"/>
                  <a:gd name="connsiteX119" fmla="*/ 315511 w 7860264"/>
                  <a:gd name="connsiteY119" fmla="*/ 2230859 h 3350998"/>
                  <a:gd name="connsiteX120" fmla="*/ 320274 w 7860264"/>
                  <a:gd name="connsiteY120" fmla="*/ 2260386 h 3350998"/>
                  <a:gd name="connsiteX121" fmla="*/ 240264 w 7860264"/>
                  <a:gd name="connsiteY121" fmla="*/ 2405166 h 3350998"/>
                  <a:gd name="connsiteX122" fmla="*/ 170731 w 7860264"/>
                  <a:gd name="connsiteY122" fmla="*/ 2530896 h 3350998"/>
                  <a:gd name="connsiteX123" fmla="*/ 221214 w 7860264"/>
                  <a:gd name="connsiteY123" fmla="*/ 2557566 h 3350998"/>
                  <a:gd name="connsiteX124" fmla="*/ 291699 w 7860264"/>
                  <a:gd name="connsiteY124" fmla="*/ 2593761 h 3350998"/>
                  <a:gd name="connsiteX125" fmla="*/ 304081 w 7860264"/>
                  <a:gd name="connsiteY125" fmla="*/ 2608049 h 3350998"/>
                  <a:gd name="connsiteX126" fmla="*/ 356469 w 7860264"/>
                  <a:gd name="connsiteY126" fmla="*/ 3056676 h 3350998"/>
                  <a:gd name="connsiteX127" fmla="*/ 358374 w 7860264"/>
                  <a:gd name="connsiteY127" fmla="*/ 3100491 h 3350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7860264" h="3350998">
                    <a:moveTo>
                      <a:pt x="3809281" y="3350999"/>
                    </a:moveTo>
                    <a:cubicBezTo>
                      <a:pt x="2651994" y="3350999"/>
                      <a:pt x="1491849" y="3282419"/>
                      <a:pt x="333609" y="3144306"/>
                    </a:cubicBezTo>
                    <a:cubicBezTo>
                      <a:pt x="322179" y="3143353"/>
                      <a:pt x="313606" y="3133828"/>
                      <a:pt x="313606" y="3122399"/>
                    </a:cubicBezTo>
                    <a:cubicBezTo>
                      <a:pt x="312654" y="3101444"/>
                      <a:pt x="311701" y="3081441"/>
                      <a:pt x="310749" y="3060486"/>
                    </a:cubicBezTo>
                    <a:cubicBezTo>
                      <a:pt x="305034" y="2916659"/>
                      <a:pt x="299319" y="2767116"/>
                      <a:pt x="263124" y="2631861"/>
                    </a:cubicBezTo>
                    <a:cubicBezTo>
                      <a:pt x="240264" y="2620431"/>
                      <a:pt x="220261" y="2609953"/>
                      <a:pt x="201211" y="2599476"/>
                    </a:cubicBezTo>
                    <a:cubicBezTo>
                      <a:pt x="179304" y="2588046"/>
                      <a:pt x="156444" y="2575664"/>
                      <a:pt x="130726" y="2562328"/>
                    </a:cubicBezTo>
                    <a:cubicBezTo>
                      <a:pt x="125011" y="2559471"/>
                      <a:pt x="120249" y="2554709"/>
                      <a:pt x="118344" y="2548041"/>
                    </a:cubicBezTo>
                    <a:cubicBezTo>
                      <a:pt x="116439" y="2542326"/>
                      <a:pt x="117391" y="2535659"/>
                      <a:pt x="120249" y="2529944"/>
                    </a:cubicBezTo>
                    <a:cubicBezTo>
                      <a:pt x="148824" y="2480414"/>
                      <a:pt x="175494" y="2430884"/>
                      <a:pt x="201211" y="2384211"/>
                    </a:cubicBezTo>
                    <a:cubicBezTo>
                      <a:pt x="224071" y="2342301"/>
                      <a:pt x="246931" y="2298486"/>
                      <a:pt x="272649" y="2254671"/>
                    </a:cubicBezTo>
                    <a:cubicBezTo>
                      <a:pt x="241216" y="2228001"/>
                      <a:pt x="205974" y="2195616"/>
                      <a:pt x="172636" y="2164184"/>
                    </a:cubicBezTo>
                    <a:cubicBezTo>
                      <a:pt x="133584" y="2127989"/>
                      <a:pt x="92626" y="2090841"/>
                      <a:pt x="58336" y="2061314"/>
                    </a:cubicBezTo>
                    <a:cubicBezTo>
                      <a:pt x="53574" y="2057503"/>
                      <a:pt x="49764" y="2050836"/>
                      <a:pt x="49764" y="2044168"/>
                    </a:cubicBezTo>
                    <a:cubicBezTo>
                      <a:pt x="49764" y="2037501"/>
                      <a:pt x="52621" y="2030834"/>
                      <a:pt x="57384" y="2027024"/>
                    </a:cubicBezTo>
                    <a:cubicBezTo>
                      <a:pt x="98341" y="1989876"/>
                      <a:pt x="145014" y="1938441"/>
                      <a:pt x="189781" y="1889864"/>
                    </a:cubicBezTo>
                    <a:cubicBezTo>
                      <a:pt x="232644" y="1843191"/>
                      <a:pt x="276459" y="1795566"/>
                      <a:pt x="316464" y="1757466"/>
                    </a:cubicBezTo>
                    <a:cubicBezTo>
                      <a:pt x="300271" y="1628879"/>
                      <a:pt x="286936" y="1504101"/>
                      <a:pt x="273601" y="1384086"/>
                    </a:cubicBezTo>
                    <a:cubicBezTo>
                      <a:pt x="260266" y="1263118"/>
                      <a:pt x="245979" y="1139293"/>
                      <a:pt x="230739" y="1010706"/>
                    </a:cubicBezTo>
                    <a:cubicBezTo>
                      <a:pt x="219309" y="1004991"/>
                      <a:pt x="208831" y="999276"/>
                      <a:pt x="197401" y="994513"/>
                    </a:cubicBezTo>
                    <a:cubicBezTo>
                      <a:pt x="182161" y="987846"/>
                      <a:pt x="166921" y="980226"/>
                      <a:pt x="149776" y="970701"/>
                    </a:cubicBezTo>
                    <a:cubicBezTo>
                      <a:pt x="144061" y="966891"/>
                      <a:pt x="140251" y="961176"/>
                      <a:pt x="139299" y="955461"/>
                    </a:cubicBezTo>
                    <a:cubicBezTo>
                      <a:pt x="138346" y="948793"/>
                      <a:pt x="139299" y="942126"/>
                      <a:pt x="144061" y="937363"/>
                    </a:cubicBezTo>
                    <a:cubicBezTo>
                      <a:pt x="166921" y="907836"/>
                      <a:pt x="190734" y="870688"/>
                      <a:pt x="212641" y="834493"/>
                    </a:cubicBezTo>
                    <a:cubicBezTo>
                      <a:pt x="230739" y="805918"/>
                      <a:pt x="248836" y="776391"/>
                      <a:pt x="267886" y="749721"/>
                    </a:cubicBezTo>
                    <a:cubicBezTo>
                      <a:pt x="227881" y="726861"/>
                      <a:pt x="187876" y="696381"/>
                      <a:pt x="148824" y="667806"/>
                    </a:cubicBezTo>
                    <a:cubicBezTo>
                      <a:pt x="103104" y="633516"/>
                      <a:pt x="56431" y="599226"/>
                      <a:pt x="12616" y="576366"/>
                    </a:cubicBezTo>
                    <a:cubicBezTo>
                      <a:pt x="5949" y="572556"/>
                      <a:pt x="1186" y="566841"/>
                      <a:pt x="234" y="559221"/>
                    </a:cubicBezTo>
                    <a:cubicBezTo>
                      <a:pt x="-719" y="551601"/>
                      <a:pt x="1186" y="544934"/>
                      <a:pt x="6901" y="539219"/>
                    </a:cubicBezTo>
                    <a:cubicBezTo>
                      <a:pt x="37381" y="509691"/>
                      <a:pt x="68814" y="470638"/>
                      <a:pt x="99294" y="433491"/>
                    </a:cubicBezTo>
                    <a:cubicBezTo>
                      <a:pt x="125964" y="401106"/>
                      <a:pt x="152634" y="367769"/>
                      <a:pt x="180256" y="339194"/>
                    </a:cubicBezTo>
                    <a:cubicBezTo>
                      <a:pt x="153586" y="303951"/>
                      <a:pt x="133584" y="266804"/>
                      <a:pt x="114534" y="230608"/>
                    </a:cubicBezTo>
                    <a:cubicBezTo>
                      <a:pt x="91674" y="188698"/>
                      <a:pt x="70719" y="148694"/>
                      <a:pt x="41191" y="113451"/>
                    </a:cubicBezTo>
                    <a:cubicBezTo>
                      <a:pt x="35476" y="106783"/>
                      <a:pt x="34524" y="96306"/>
                      <a:pt x="38334" y="88686"/>
                    </a:cubicBezTo>
                    <a:cubicBezTo>
                      <a:pt x="42144" y="80114"/>
                      <a:pt x="51669" y="75351"/>
                      <a:pt x="60241" y="76303"/>
                    </a:cubicBezTo>
                    <a:cubicBezTo>
                      <a:pt x="2517691" y="219179"/>
                      <a:pt x="5007527" y="193461"/>
                      <a:pt x="7461167" y="103"/>
                    </a:cubicBezTo>
                    <a:cubicBezTo>
                      <a:pt x="7470692" y="-849"/>
                      <a:pt x="7480217" y="4866"/>
                      <a:pt x="7484027" y="13438"/>
                    </a:cubicBezTo>
                    <a:cubicBezTo>
                      <a:pt x="7487836" y="22011"/>
                      <a:pt x="7485932" y="32488"/>
                      <a:pt x="7479264" y="39156"/>
                    </a:cubicBezTo>
                    <a:cubicBezTo>
                      <a:pt x="7426877" y="91544"/>
                      <a:pt x="7385919" y="148694"/>
                      <a:pt x="7345914" y="204891"/>
                    </a:cubicBezTo>
                    <a:cubicBezTo>
                      <a:pt x="7310672" y="254421"/>
                      <a:pt x="7274477" y="304904"/>
                      <a:pt x="7230661" y="352529"/>
                    </a:cubicBezTo>
                    <a:cubicBezTo>
                      <a:pt x="7297336" y="383961"/>
                      <a:pt x="7362107" y="416346"/>
                      <a:pt x="7425924" y="447779"/>
                    </a:cubicBezTo>
                    <a:cubicBezTo>
                      <a:pt x="7499267" y="483973"/>
                      <a:pt x="7574514" y="521121"/>
                      <a:pt x="7650714" y="556363"/>
                    </a:cubicBezTo>
                    <a:cubicBezTo>
                      <a:pt x="7660239" y="560174"/>
                      <a:pt x="7665002" y="570651"/>
                      <a:pt x="7664049" y="581129"/>
                    </a:cubicBezTo>
                    <a:cubicBezTo>
                      <a:pt x="7662144" y="591606"/>
                      <a:pt x="7654524" y="599226"/>
                      <a:pt x="7644047" y="600179"/>
                    </a:cubicBezTo>
                    <a:cubicBezTo>
                      <a:pt x="7572609" y="609704"/>
                      <a:pt x="7495457" y="623991"/>
                      <a:pt x="7421161" y="638279"/>
                    </a:cubicBezTo>
                    <a:cubicBezTo>
                      <a:pt x="7370679" y="647804"/>
                      <a:pt x="7319244" y="657329"/>
                      <a:pt x="7268761" y="664949"/>
                    </a:cubicBezTo>
                    <a:cubicBezTo>
                      <a:pt x="7293527" y="680188"/>
                      <a:pt x="7314482" y="698286"/>
                      <a:pt x="7335436" y="714479"/>
                    </a:cubicBezTo>
                    <a:cubicBezTo>
                      <a:pt x="7372584" y="744959"/>
                      <a:pt x="7407827" y="773534"/>
                      <a:pt x="7457357" y="789726"/>
                    </a:cubicBezTo>
                    <a:cubicBezTo>
                      <a:pt x="7466882" y="792584"/>
                      <a:pt x="7472597" y="801156"/>
                      <a:pt x="7473549" y="811634"/>
                    </a:cubicBezTo>
                    <a:cubicBezTo>
                      <a:pt x="7477359" y="1015468"/>
                      <a:pt x="7481169" y="1224066"/>
                      <a:pt x="7484979" y="1433616"/>
                    </a:cubicBezTo>
                    <a:cubicBezTo>
                      <a:pt x="7488789" y="1647929"/>
                      <a:pt x="7492599" y="1869861"/>
                      <a:pt x="7497361" y="2081316"/>
                    </a:cubicBezTo>
                    <a:cubicBezTo>
                      <a:pt x="7523079" y="2104176"/>
                      <a:pt x="7547844" y="2130846"/>
                      <a:pt x="7571657" y="2156564"/>
                    </a:cubicBezTo>
                    <a:cubicBezTo>
                      <a:pt x="7596422" y="2184186"/>
                      <a:pt x="7623092" y="2211809"/>
                      <a:pt x="7649761" y="2234669"/>
                    </a:cubicBezTo>
                    <a:cubicBezTo>
                      <a:pt x="7654524" y="2239431"/>
                      <a:pt x="7657382" y="2245146"/>
                      <a:pt x="7658334" y="2251814"/>
                    </a:cubicBezTo>
                    <a:cubicBezTo>
                      <a:pt x="7658334" y="2258481"/>
                      <a:pt x="7655477" y="2265149"/>
                      <a:pt x="7650714" y="2268959"/>
                    </a:cubicBezTo>
                    <a:cubicBezTo>
                      <a:pt x="7623092" y="2293724"/>
                      <a:pt x="7596422" y="2312774"/>
                      <a:pt x="7570704" y="2331824"/>
                    </a:cubicBezTo>
                    <a:cubicBezTo>
                      <a:pt x="7550702" y="2346111"/>
                      <a:pt x="7531652" y="2360399"/>
                      <a:pt x="7512602" y="2376591"/>
                    </a:cubicBezTo>
                    <a:cubicBezTo>
                      <a:pt x="7601184" y="2468984"/>
                      <a:pt x="7705007" y="2536611"/>
                      <a:pt x="7845977" y="2593761"/>
                    </a:cubicBezTo>
                    <a:cubicBezTo>
                      <a:pt x="7854549" y="2597571"/>
                      <a:pt x="7860264" y="2605191"/>
                      <a:pt x="7860264" y="2613764"/>
                    </a:cubicBezTo>
                    <a:cubicBezTo>
                      <a:pt x="7860264" y="2622336"/>
                      <a:pt x="7855502" y="2630909"/>
                      <a:pt x="7847882" y="2635671"/>
                    </a:cubicBezTo>
                    <a:cubicBezTo>
                      <a:pt x="7776444" y="2672819"/>
                      <a:pt x="7701197" y="2722349"/>
                      <a:pt x="7627854" y="2769974"/>
                    </a:cubicBezTo>
                    <a:cubicBezTo>
                      <a:pt x="7564036" y="2811884"/>
                      <a:pt x="7498314" y="2855699"/>
                      <a:pt x="7433544" y="2890941"/>
                    </a:cubicBezTo>
                    <a:cubicBezTo>
                      <a:pt x="7465929" y="2917611"/>
                      <a:pt x="7496409" y="2939519"/>
                      <a:pt x="7525936" y="2961426"/>
                    </a:cubicBezTo>
                    <a:cubicBezTo>
                      <a:pt x="7564989" y="2989049"/>
                      <a:pt x="7604994" y="3018576"/>
                      <a:pt x="7647857" y="3056676"/>
                    </a:cubicBezTo>
                    <a:cubicBezTo>
                      <a:pt x="7654524" y="3062391"/>
                      <a:pt x="7657382" y="3071916"/>
                      <a:pt x="7654524" y="3080489"/>
                    </a:cubicBezTo>
                    <a:cubicBezTo>
                      <a:pt x="7651667" y="3089061"/>
                      <a:pt x="7644047" y="3095728"/>
                      <a:pt x="7635474" y="3096681"/>
                    </a:cubicBezTo>
                    <a:cubicBezTo>
                      <a:pt x="6369602" y="3266226"/>
                      <a:pt x="5091347" y="3350999"/>
                      <a:pt x="3809281" y="3350999"/>
                    </a:cubicBezTo>
                    <a:close/>
                    <a:moveTo>
                      <a:pt x="358374" y="3100491"/>
                    </a:moveTo>
                    <a:cubicBezTo>
                      <a:pt x="1508041" y="3236699"/>
                      <a:pt x="2660566" y="3304326"/>
                      <a:pt x="3809281" y="3304326"/>
                    </a:cubicBezTo>
                    <a:cubicBezTo>
                      <a:pt x="5073249" y="3304326"/>
                      <a:pt x="6330549" y="3222411"/>
                      <a:pt x="7575467" y="3057628"/>
                    </a:cubicBezTo>
                    <a:cubicBezTo>
                      <a:pt x="7548797" y="3036674"/>
                      <a:pt x="7523079" y="3017624"/>
                      <a:pt x="7496409" y="2998574"/>
                    </a:cubicBezTo>
                    <a:cubicBezTo>
                      <a:pt x="7457357" y="2970951"/>
                      <a:pt x="7417352" y="2941424"/>
                      <a:pt x="7374489" y="2903324"/>
                    </a:cubicBezTo>
                    <a:cubicBezTo>
                      <a:pt x="7368774" y="2898561"/>
                      <a:pt x="7365917" y="2890941"/>
                      <a:pt x="7366869" y="2883321"/>
                    </a:cubicBezTo>
                    <a:cubicBezTo>
                      <a:pt x="7367822" y="2875701"/>
                      <a:pt x="7372584" y="2869034"/>
                      <a:pt x="7379252" y="2866176"/>
                    </a:cubicBezTo>
                    <a:cubicBezTo>
                      <a:pt x="7451642" y="2829028"/>
                      <a:pt x="7526889" y="2779499"/>
                      <a:pt x="7599279" y="2731874"/>
                    </a:cubicBezTo>
                    <a:cubicBezTo>
                      <a:pt x="7659286" y="2692821"/>
                      <a:pt x="7720247" y="2652816"/>
                      <a:pt x="7780254" y="2618526"/>
                    </a:cubicBezTo>
                    <a:cubicBezTo>
                      <a:pt x="7646904" y="2559471"/>
                      <a:pt x="7545939" y="2488034"/>
                      <a:pt x="7458309" y="2390878"/>
                    </a:cubicBezTo>
                    <a:cubicBezTo>
                      <a:pt x="7454499" y="2386116"/>
                      <a:pt x="7451642" y="2380401"/>
                      <a:pt x="7452594" y="2373734"/>
                    </a:cubicBezTo>
                    <a:cubicBezTo>
                      <a:pt x="7452594" y="2368019"/>
                      <a:pt x="7455452" y="2362303"/>
                      <a:pt x="7460214" y="2357541"/>
                    </a:cubicBezTo>
                    <a:cubicBezTo>
                      <a:pt x="7487836" y="2332776"/>
                      <a:pt x="7514507" y="2313726"/>
                      <a:pt x="7540224" y="2294676"/>
                    </a:cubicBezTo>
                    <a:cubicBezTo>
                      <a:pt x="7559274" y="2280389"/>
                      <a:pt x="7577372" y="2267053"/>
                      <a:pt x="7596422" y="2251814"/>
                    </a:cubicBezTo>
                    <a:cubicBezTo>
                      <a:pt x="7574514" y="2231811"/>
                      <a:pt x="7554511" y="2208951"/>
                      <a:pt x="7534509" y="2187996"/>
                    </a:cubicBezTo>
                    <a:cubicBezTo>
                      <a:pt x="7509744" y="2161326"/>
                      <a:pt x="7483074" y="2132751"/>
                      <a:pt x="7456404" y="2109891"/>
                    </a:cubicBezTo>
                    <a:cubicBezTo>
                      <a:pt x="7451642" y="2106081"/>
                      <a:pt x="7448784" y="2099414"/>
                      <a:pt x="7448784" y="2092746"/>
                    </a:cubicBezTo>
                    <a:cubicBezTo>
                      <a:pt x="7444022" y="1877481"/>
                      <a:pt x="7440211" y="1652691"/>
                      <a:pt x="7436402" y="1434568"/>
                    </a:cubicBezTo>
                    <a:cubicBezTo>
                      <a:pt x="7432592" y="1230734"/>
                      <a:pt x="7428782" y="1026899"/>
                      <a:pt x="7424972" y="828779"/>
                    </a:cubicBezTo>
                    <a:cubicBezTo>
                      <a:pt x="7375442" y="808776"/>
                      <a:pt x="7339247" y="779249"/>
                      <a:pt x="7304004" y="750674"/>
                    </a:cubicBezTo>
                    <a:cubicBezTo>
                      <a:pt x="7266857" y="720194"/>
                      <a:pt x="7231614" y="691619"/>
                      <a:pt x="7182084" y="675426"/>
                    </a:cubicBezTo>
                    <a:cubicBezTo>
                      <a:pt x="7171607" y="671616"/>
                      <a:pt x="7164939" y="662091"/>
                      <a:pt x="7165892" y="651613"/>
                    </a:cubicBezTo>
                    <a:cubicBezTo>
                      <a:pt x="7166844" y="641136"/>
                      <a:pt x="7175417" y="632563"/>
                      <a:pt x="7185894" y="630659"/>
                    </a:cubicBezTo>
                    <a:cubicBezTo>
                      <a:pt x="7258284" y="621134"/>
                      <a:pt x="7335436" y="606846"/>
                      <a:pt x="7409732" y="592559"/>
                    </a:cubicBezTo>
                    <a:cubicBezTo>
                      <a:pt x="7459261" y="583034"/>
                      <a:pt x="7509744" y="574461"/>
                      <a:pt x="7559274" y="565888"/>
                    </a:cubicBezTo>
                    <a:cubicBezTo>
                      <a:pt x="7505934" y="540171"/>
                      <a:pt x="7453547" y="514454"/>
                      <a:pt x="7402111" y="489688"/>
                    </a:cubicBezTo>
                    <a:cubicBezTo>
                      <a:pt x="7329722" y="453494"/>
                      <a:pt x="7254474" y="416346"/>
                      <a:pt x="7178274" y="382056"/>
                    </a:cubicBezTo>
                    <a:cubicBezTo>
                      <a:pt x="7171607" y="379198"/>
                      <a:pt x="7166844" y="372531"/>
                      <a:pt x="7164939" y="364911"/>
                    </a:cubicBezTo>
                    <a:cubicBezTo>
                      <a:pt x="7163986" y="357291"/>
                      <a:pt x="7165892" y="349671"/>
                      <a:pt x="7171607" y="344909"/>
                    </a:cubicBezTo>
                    <a:cubicBezTo>
                      <a:pt x="7223994" y="292521"/>
                      <a:pt x="7264952" y="235371"/>
                      <a:pt x="7304957" y="179173"/>
                    </a:cubicBezTo>
                    <a:cubicBezTo>
                      <a:pt x="7335436" y="136311"/>
                      <a:pt x="7365917" y="93448"/>
                      <a:pt x="7402111" y="51539"/>
                    </a:cubicBezTo>
                    <a:cubicBezTo>
                      <a:pt x="4982761" y="237276"/>
                      <a:pt x="2527216" y="262041"/>
                      <a:pt x="104056" y="123928"/>
                    </a:cubicBezTo>
                    <a:cubicBezTo>
                      <a:pt x="122154" y="151551"/>
                      <a:pt x="137394" y="180126"/>
                      <a:pt x="152634" y="207748"/>
                    </a:cubicBezTo>
                    <a:cubicBezTo>
                      <a:pt x="175494" y="249658"/>
                      <a:pt x="196449" y="289663"/>
                      <a:pt x="225976" y="324906"/>
                    </a:cubicBezTo>
                    <a:cubicBezTo>
                      <a:pt x="233596" y="334431"/>
                      <a:pt x="232644" y="347766"/>
                      <a:pt x="224071" y="356338"/>
                    </a:cubicBezTo>
                    <a:cubicBezTo>
                      <a:pt x="193591" y="385866"/>
                      <a:pt x="162159" y="424919"/>
                      <a:pt x="131679" y="462066"/>
                    </a:cubicBezTo>
                    <a:cubicBezTo>
                      <a:pt x="107866" y="491594"/>
                      <a:pt x="82149" y="522073"/>
                      <a:pt x="57384" y="548744"/>
                    </a:cubicBezTo>
                    <a:cubicBezTo>
                      <a:pt x="96436" y="571604"/>
                      <a:pt x="135489" y="601131"/>
                      <a:pt x="173589" y="629706"/>
                    </a:cubicBezTo>
                    <a:cubicBezTo>
                      <a:pt x="219309" y="663044"/>
                      <a:pt x="265981" y="698286"/>
                      <a:pt x="309796" y="721146"/>
                    </a:cubicBezTo>
                    <a:cubicBezTo>
                      <a:pt x="315511" y="724004"/>
                      <a:pt x="320274" y="729719"/>
                      <a:pt x="322179" y="736386"/>
                    </a:cubicBezTo>
                    <a:cubicBezTo>
                      <a:pt x="324084" y="743054"/>
                      <a:pt x="322179" y="749721"/>
                      <a:pt x="317416" y="755436"/>
                    </a:cubicBezTo>
                    <a:cubicBezTo>
                      <a:pt x="294556" y="784963"/>
                      <a:pt x="270744" y="822111"/>
                      <a:pt x="248836" y="858306"/>
                    </a:cubicBezTo>
                    <a:cubicBezTo>
                      <a:pt x="230739" y="886881"/>
                      <a:pt x="212641" y="916409"/>
                      <a:pt x="193591" y="943079"/>
                    </a:cubicBezTo>
                    <a:cubicBezTo>
                      <a:pt x="200259" y="945936"/>
                      <a:pt x="206926" y="949746"/>
                      <a:pt x="213594" y="952604"/>
                    </a:cubicBezTo>
                    <a:cubicBezTo>
                      <a:pt x="228834" y="959271"/>
                      <a:pt x="245026" y="966891"/>
                      <a:pt x="261219" y="976416"/>
                    </a:cubicBezTo>
                    <a:cubicBezTo>
                      <a:pt x="266934" y="980226"/>
                      <a:pt x="271696" y="985941"/>
                      <a:pt x="272649" y="993561"/>
                    </a:cubicBezTo>
                    <a:cubicBezTo>
                      <a:pt x="288841" y="1125959"/>
                      <a:pt x="303129" y="1254546"/>
                      <a:pt x="317416" y="1378371"/>
                    </a:cubicBezTo>
                    <a:cubicBezTo>
                      <a:pt x="331704" y="1502196"/>
                      <a:pt x="345991" y="1630784"/>
                      <a:pt x="362184" y="1763181"/>
                    </a:cubicBezTo>
                    <a:cubicBezTo>
                      <a:pt x="363136" y="1770801"/>
                      <a:pt x="360279" y="1778421"/>
                      <a:pt x="354564" y="1783184"/>
                    </a:cubicBezTo>
                    <a:cubicBezTo>
                      <a:pt x="313606" y="1820331"/>
                      <a:pt x="266934" y="1871766"/>
                      <a:pt x="222166" y="1920343"/>
                    </a:cubicBezTo>
                    <a:cubicBezTo>
                      <a:pt x="183114" y="1963206"/>
                      <a:pt x="143109" y="2007021"/>
                      <a:pt x="105961" y="2042264"/>
                    </a:cubicBezTo>
                    <a:cubicBezTo>
                      <a:pt x="136441" y="2068934"/>
                      <a:pt x="169779" y="2099414"/>
                      <a:pt x="202164" y="2128941"/>
                    </a:cubicBezTo>
                    <a:cubicBezTo>
                      <a:pt x="241216" y="2165136"/>
                      <a:pt x="281221" y="2201331"/>
                      <a:pt x="315511" y="2230859"/>
                    </a:cubicBezTo>
                    <a:cubicBezTo>
                      <a:pt x="324084" y="2238478"/>
                      <a:pt x="325989" y="2250861"/>
                      <a:pt x="320274" y="2260386"/>
                    </a:cubicBezTo>
                    <a:cubicBezTo>
                      <a:pt x="291699" y="2309916"/>
                      <a:pt x="265029" y="2358494"/>
                      <a:pt x="240264" y="2405166"/>
                    </a:cubicBezTo>
                    <a:cubicBezTo>
                      <a:pt x="218356" y="2446124"/>
                      <a:pt x="195496" y="2488034"/>
                      <a:pt x="170731" y="2530896"/>
                    </a:cubicBezTo>
                    <a:cubicBezTo>
                      <a:pt x="188829" y="2540421"/>
                      <a:pt x="205021" y="2548994"/>
                      <a:pt x="221214" y="2557566"/>
                    </a:cubicBezTo>
                    <a:cubicBezTo>
                      <a:pt x="243121" y="2568996"/>
                      <a:pt x="265029" y="2581378"/>
                      <a:pt x="291699" y="2593761"/>
                    </a:cubicBezTo>
                    <a:cubicBezTo>
                      <a:pt x="297414" y="2596619"/>
                      <a:pt x="302176" y="2602334"/>
                      <a:pt x="304081" y="2608049"/>
                    </a:cubicBezTo>
                    <a:cubicBezTo>
                      <a:pt x="344086" y="2750924"/>
                      <a:pt x="349801" y="2907134"/>
                      <a:pt x="356469" y="3056676"/>
                    </a:cubicBezTo>
                    <a:cubicBezTo>
                      <a:pt x="356469" y="3071916"/>
                      <a:pt x="357421" y="3086203"/>
                      <a:pt x="358374" y="3100491"/>
                    </a:cubicBezTo>
                    <a:close/>
                  </a:path>
                </a:pathLst>
              </a:custGeom>
              <a:solidFill>
                <a:srgbClr val="454E5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nvGrpSpPr>
              <p:cNvPr id="9" name="Graphic 3">
                <a:extLst>
                  <a:ext uri="{FF2B5EF4-FFF2-40B4-BE49-F238E27FC236}">
                    <a16:creationId xmlns:a16="http://schemas.microsoft.com/office/drawing/2014/main" id="{88902DCF-4256-3EDE-CF68-DB84517C54F5}"/>
                  </a:ext>
                </a:extLst>
              </p:cNvPr>
              <p:cNvGrpSpPr/>
              <p:nvPr/>
            </p:nvGrpSpPr>
            <p:grpSpPr>
              <a:xfrm>
                <a:off x="6960830" y="2289634"/>
                <a:ext cx="1188634" cy="1023983"/>
                <a:chOff x="6960830" y="2289634"/>
                <a:chExt cx="1188634" cy="1023983"/>
              </a:xfrm>
            </p:grpSpPr>
            <p:sp>
              <p:nvSpPr>
                <p:cNvPr id="10" name="Freeform: Shape 9">
                  <a:extLst>
                    <a:ext uri="{FF2B5EF4-FFF2-40B4-BE49-F238E27FC236}">
                      <a16:creationId xmlns:a16="http://schemas.microsoft.com/office/drawing/2014/main" id="{377E6D45-EE2F-CF96-8EBF-A80695871708}"/>
                    </a:ext>
                  </a:extLst>
                </p:cNvPr>
                <p:cNvSpPr/>
                <p:nvPr/>
              </p:nvSpPr>
              <p:spPr>
                <a:xfrm>
                  <a:off x="6961782" y="2753309"/>
                  <a:ext cx="1187682" cy="560308"/>
                </a:xfrm>
                <a:custGeom>
                  <a:avLst/>
                  <a:gdLst>
                    <a:gd name="connsiteX0" fmla="*/ 1177357 w 1187682"/>
                    <a:gd name="connsiteY0" fmla="*/ 34290 h 560308"/>
                    <a:gd name="connsiteX1" fmla="*/ 1090680 w 1187682"/>
                    <a:gd name="connsiteY1" fmla="*/ 19050 h 560308"/>
                    <a:gd name="connsiteX2" fmla="*/ 974475 w 1187682"/>
                    <a:gd name="connsiteY2" fmla="*/ 10477 h 560308"/>
                    <a:gd name="connsiteX3" fmla="*/ 932565 w 1187682"/>
                    <a:gd name="connsiteY3" fmla="*/ 7620 h 560308"/>
                    <a:gd name="connsiteX4" fmla="*/ 155325 w 1187682"/>
                    <a:gd name="connsiteY4" fmla="*/ 7620 h 560308"/>
                    <a:gd name="connsiteX5" fmla="*/ 155325 w 1187682"/>
                    <a:gd name="connsiteY5" fmla="*/ 0 h 560308"/>
                    <a:gd name="connsiteX6" fmla="*/ 47692 w 1187682"/>
                    <a:gd name="connsiteY6" fmla="*/ 6668 h 560308"/>
                    <a:gd name="connsiteX7" fmla="*/ 10545 w 1187682"/>
                    <a:gd name="connsiteY7" fmla="*/ 22860 h 560308"/>
                    <a:gd name="connsiteX8" fmla="*/ 3877 w 1187682"/>
                    <a:gd name="connsiteY8" fmla="*/ 115252 h 560308"/>
                    <a:gd name="connsiteX9" fmla="*/ 8640 w 1187682"/>
                    <a:gd name="connsiteY9" fmla="*/ 231458 h 560308"/>
                    <a:gd name="connsiteX10" fmla="*/ 18165 w 1187682"/>
                    <a:gd name="connsiteY10" fmla="*/ 469583 h 560308"/>
                    <a:gd name="connsiteX11" fmla="*/ 28642 w 1187682"/>
                    <a:gd name="connsiteY11" fmla="*/ 519112 h 560308"/>
                    <a:gd name="connsiteX12" fmla="*/ 84840 w 1187682"/>
                    <a:gd name="connsiteY12" fmla="*/ 541020 h 560308"/>
                    <a:gd name="connsiteX13" fmla="*/ 1122112 w 1187682"/>
                    <a:gd name="connsiteY13" fmla="*/ 541020 h 560308"/>
                    <a:gd name="connsiteX14" fmla="*/ 1166880 w 1187682"/>
                    <a:gd name="connsiteY14" fmla="*/ 525780 h 560308"/>
                    <a:gd name="connsiteX15" fmla="*/ 1177357 w 1187682"/>
                    <a:gd name="connsiteY15" fmla="*/ 475297 h 560308"/>
                    <a:gd name="connsiteX16" fmla="*/ 1184025 w 1187682"/>
                    <a:gd name="connsiteY16" fmla="*/ 138113 h 560308"/>
                    <a:gd name="connsiteX17" fmla="*/ 1186882 w 1187682"/>
                    <a:gd name="connsiteY17" fmla="*/ 57150 h 560308"/>
                    <a:gd name="connsiteX18" fmla="*/ 1177357 w 1187682"/>
                    <a:gd name="connsiteY18" fmla="*/ 34290 h 560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87682" h="560308">
                      <a:moveTo>
                        <a:pt x="1177357" y="34290"/>
                      </a:moveTo>
                      <a:cubicBezTo>
                        <a:pt x="1162117" y="15240"/>
                        <a:pt x="1112587" y="20002"/>
                        <a:pt x="1090680" y="19050"/>
                      </a:cubicBezTo>
                      <a:cubicBezTo>
                        <a:pt x="1051627" y="16193"/>
                        <a:pt x="1013527" y="13335"/>
                        <a:pt x="974475" y="10477"/>
                      </a:cubicBezTo>
                      <a:cubicBezTo>
                        <a:pt x="960187" y="9525"/>
                        <a:pt x="946852" y="8572"/>
                        <a:pt x="932565" y="7620"/>
                      </a:cubicBezTo>
                      <a:lnTo>
                        <a:pt x="155325" y="7620"/>
                      </a:lnTo>
                      <a:lnTo>
                        <a:pt x="155325" y="0"/>
                      </a:lnTo>
                      <a:cubicBezTo>
                        <a:pt x="119130" y="1905"/>
                        <a:pt x="83887" y="4763"/>
                        <a:pt x="47692" y="6668"/>
                      </a:cubicBezTo>
                      <a:cubicBezTo>
                        <a:pt x="33405" y="7620"/>
                        <a:pt x="19117" y="11430"/>
                        <a:pt x="10545" y="22860"/>
                      </a:cubicBezTo>
                      <a:cubicBezTo>
                        <a:pt x="-7553" y="45720"/>
                        <a:pt x="2925" y="88582"/>
                        <a:pt x="3877" y="115252"/>
                      </a:cubicBezTo>
                      <a:cubicBezTo>
                        <a:pt x="5782" y="154305"/>
                        <a:pt x="6735" y="193358"/>
                        <a:pt x="8640" y="231458"/>
                      </a:cubicBezTo>
                      <a:cubicBezTo>
                        <a:pt x="11497" y="311468"/>
                        <a:pt x="14355" y="390525"/>
                        <a:pt x="18165" y="469583"/>
                      </a:cubicBezTo>
                      <a:cubicBezTo>
                        <a:pt x="19117" y="486728"/>
                        <a:pt x="20070" y="504825"/>
                        <a:pt x="28642" y="519112"/>
                      </a:cubicBezTo>
                      <a:cubicBezTo>
                        <a:pt x="40072" y="538162"/>
                        <a:pt x="64837" y="540068"/>
                        <a:pt x="84840" y="541020"/>
                      </a:cubicBezTo>
                      <a:cubicBezTo>
                        <a:pt x="429645" y="566737"/>
                        <a:pt x="776355" y="566737"/>
                        <a:pt x="1122112" y="541020"/>
                      </a:cubicBezTo>
                      <a:cubicBezTo>
                        <a:pt x="1136400" y="540068"/>
                        <a:pt x="1156402" y="538162"/>
                        <a:pt x="1166880" y="525780"/>
                      </a:cubicBezTo>
                      <a:cubicBezTo>
                        <a:pt x="1178310" y="513397"/>
                        <a:pt x="1176405" y="491490"/>
                        <a:pt x="1177357" y="475297"/>
                      </a:cubicBezTo>
                      <a:cubicBezTo>
                        <a:pt x="1180215" y="362903"/>
                        <a:pt x="1184025" y="250508"/>
                        <a:pt x="1184025" y="138113"/>
                      </a:cubicBezTo>
                      <a:cubicBezTo>
                        <a:pt x="1184025" y="120015"/>
                        <a:pt x="1189740" y="83820"/>
                        <a:pt x="1186882" y="57150"/>
                      </a:cubicBezTo>
                      <a:cubicBezTo>
                        <a:pt x="1184977" y="48577"/>
                        <a:pt x="1182120" y="40005"/>
                        <a:pt x="1177357" y="34290"/>
                      </a:cubicBezTo>
                      <a:close/>
                    </a:path>
                  </a:pathLst>
                </a:custGeom>
                <a:solidFill>
                  <a:srgbClr val="F8919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 name="Freeform: Shape 10">
                  <a:extLst>
                    <a:ext uri="{FF2B5EF4-FFF2-40B4-BE49-F238E27FC236}">
                      <a16:creationId xmlns:a16="http://schemas.microsoft.com/office/drawing/2014/main" id="{D77E9B6C-3BDB-FEAF-E291-019828688200}"/>
                    </a:ext>
                  </a:extLst>
                </p:cNvPr>
                <p:cNvSpPr/>
                <p:nvPr/>
              </p:nvSpPr>
              <p:spPr>
                <a:xfrm>
                  <a:off x="6960830" y="2289634"/>
                  <a:ext cx="1187682" cy="1023983"/>
                </a:xfrm>
                <a:custGeom>
                  <a:avLst/>
                  <a:gdLst>
                    <a:gd name="connsiteX0" fmla="*/ 1186882 w 1187682"/>
                    <a:gd name="connsiteY0" fmla="*/ 521778 h 1023983"/>
                    <a:gd name="connsiteX1" fmla="*/ 1179262 w 1187682"/>
                    <a:gd name="connsiteY1" fmla="*/ 497013 h 1023983"/>
                    <a:gd name="connsiteX2" fmla="*/ 1092585 w 1187682"/>
                    <a:gd name="connsiteY2" fmla="*/ 481773 h 1023983"/>
                    <a:gd name="connsiteX3" fmla="*/ 976380 w 1187682"/>
                    <a:gd name="connsiteY3" fmla="*/ 473200 h 1023983"/>
                    <a:gd name="connsiteX4" fmla="*/ 761115 w 1187682"/>
                    <a:gd name="connsiteY4" fmla="*/ 460818 h 1023983"/>
                    <a:gd name="connsiteX5" fmla="*/ 745875 w 1187682"/>
                    <a:gd name="connsiteY5" fmla="*/ 335088 h 1023983"/>
                    <a:gd name="connsiteX6" fmla="*/ 802072 w 1187682"/>
                    <a:gd name="connsiteY6" fmla="*/ 169353 h 1023983"/>
                    <a:gd name="connsiteX7" fmla="*/ 750637 w 1187682"/>
                    <a:gd name="connsiteY7" fmla="*/ 35050 h 1023983"/>
                    <a:gd name="connsiteX8" fmla="*/ 604905 w 1187682"/>
                    <a:gd name="connsiteY8" fmla="*/ 12190 h 1023983"/>
                    <a:gd name="connsiteX9" fmla="*/ 601095 w 1187682"/>
                    <a:gd name="connsiteY9" fmla="*/ 14095 h 1023983"/>
                    <a:gd name="connsiteX10" fmla="*/ 485842 w 1187682"/>
                    <a:gd name="connsiteY10" fmla="*/ 12190 h 1023983"/>
                    <a:gd name="connsiteX11" fmla="*/ 389640 w 1187682"/>
                    <a:gd name="connsiteY11" fmla="*/ 134110 h 1023983"/>
                    <a:gd name="connsiteX12" fmla="*/ 411547 w 1187682"/>
                    <a:gd name="connsiteY12" fmla="*/ 328420 h 1023983"/>
                    <a:gd name="connsiteX13" fmla="*/ 411547 w 1187682"/>
                    <a:gd name="connsiteY13" fmla="*/ 328420 h 1023983"/>
                    <a:gd name="connsiteX14" fmla="*/ 381067 w 1187682"/>
                    <a:gd name="connsiteY14" fmla="*/ 454150 h 1023983"/>
                    <a:gd name="connsiteX15" fmla="*/ 282960 w 1187682"/>
                    <a:gd name="connsiteY15" fmla="*/ 457008 h 1023983"/>
                    <a:gd name="connsiteX16" fmla="*/ 47692 w 1187682"/>
                    <a:gd name="connsiteY16" fmla="*/ 470343 h 1023983"/>
                    <a:gd name="connsiteX17" fmla="*/ 10545 w 1187682"/>
                    <a:gd name="connsiteY17" fmla="*/ 486535 h 1023983"/>
                    <a:gd name="connsiteX18" fmla="*/ 3877 w 1187682"/>
                    <a:gd name="connsiteY18" fmla="*/ 578928 h 1023983"/>
                    <a:gd name="connsiteX19" fmla="*/ 8640 w 1187682"/>
                    <a:gd name="connsiteY19" fmla="*/ 695133 h 1023983"/>
                    <a:gd name="connsiteX20" fmla="*/ 18165 w 1187682"/>
                    <a:gd name="connsiteY20" fmla="*/ 933258 h 1023983"/>
                    <a:gd name="connsiteX21" fmla="*/ 28642 w 1187682"/>
                    <a:gd name="connsiteY21" fmla="*/ 982788 h 1023983"/>
                    <a:gd name="connsiteX22" fmla="*/ 84840 w 1187682"/>
                    <a:gd name="connsiteY22" fmla="*/ 1004695 h 1023983"/>
                    <a:gd name="connsiteX23" fmla="*/ 1122112 w 1187682"/>
                    <a:gd name="connsiteY23" fmla="*/ 1004695 h 1023983"/>
                    <a:gd name="connsiteX24" fmla="*/ 1166880 w 1187682"/>
                    <a:gd name="connsiteY24" fmla="*/ 989456 h 1023983"/>
                    <a:gd name="connsiteX25" fmla="*/ 1177357 w 1187682"/>
                    <a:gd name="connsiteY25" fmla="*/ 938973 h 1023983"/>
                    <a:gd name="connsiteX26" fmla="*/ 1184025 w 1187682"/>
                    <a:gd name="connsiteY26" fmla="*/ 601788 h 1023983"/>
                    <a:gd name="connsiteX27" fmla="*/ 1186882 w 1187682"/>
                    <a:gd name="connsiteY27" fmla="*/ 521778 h 1023983"/>
                    <a:gd name="connsiteX28" fmla="*/ 653482 w 1187682"/>
                    <a:gd name="connsiteY28" fmla="*/ 59815 h 1023983"/>
                    <a:gd name="connsiteX29" fmla="*/ 704917 w 1187682"/>
                    <a:gd name="connsiteY29" fmla="*/ 73150 h 1023983"/>
                    <a:gd name="connsiteX30" fmla="*/ 743970 w 1187682"/>
                    <a:gd name="connsiteY30" fmla="*/ 162685 h 1023983"/>
                    <a:gd name="connsiteX31" fmla="*/ 692535 w 1187682"/>
                    <a:gd name="connsiteY31" fmla="*/ 311275 h 1023983"/>
                    <a:gd name="connsiteX32" fmla="*/ 688725 w 1187682"/>
                    <a:gd name="connsiteY32" fmla="*/ 325563 h 1023983"/>
                    <a:gd name="connsiteX33" fmla="*/ 687772 w 1187682"/>
                    <a:gd name="connsiteY33" fmla="*/ 334135 h 1023983"/>
                    <a:gd name="connsiteX34" fmla="*/ 702060 w 1187682"/>
                    <a:gd name="connsiteY34" fmla="*/ 457960 h 1023983"/>
                    <a:gd name="connsiteX35" fmla="*/ 702060 w 1187682"/>
                    <a:gd name="connsiteY35" fmla="*/ 457960 h 1023983"/>
                    <a:gd name="connsiteX36" fmla="*/ 643005 w 1187682"/>
                    <a:gd name="connsiteY36" fmla="*/ 456055 h 1023983"/>
                    <a:gd name="connsiteX37" fmla="*/ 628717 w 1187682"/>
                    <a:gd name="connsiteY37" fmla="*/ 335088 h 1023983"/>
                    <a:gd name="connsiteX38" fmla="*/ 684915 w 1187682"/>
                    <a:gd name="connsiteY38" fmla="*/ 169353 h 1023983"/>
                    <a:gd name="connsiteX39" fmla="*/ 653482 w 1187682"/>
                    <a:gd name="connsiteY39" fmla="*/ 59815 h 1023983"/>
                    <a:gd name="connsiteX40" fmla="*/ 562995 w 1187682"/>
                    <a:gd name="connsiteY40" fmla="*/ 177925 h 1023983"/>
                    <a:gd name="connsiteX41" fmla="*/ 600142 w 1187682"/>
                    <a:gd name="connsiteY41" fmla="*/ 86485 h 1023983"/>
                    <a:gd name="connsiteX42" fmla="*/ 625860 w 1187682"/>
                    <a:gd name="connsiteY42" fmla="*/ 163638 h 1023983"/>
                    <a:gd name="connsiteX43" fmla="*/ 582997 w 1187682"/>
                    <a:gd name="connsiteY43" fmla="*/ 295083 h 1023983"/>
                    <a:gd name="connsiteX44" fmla="*/ 562995 w 1187682"/>
                    <a:gd name="connsiteY44" fmla="*/ 177925 h 1023983"/>
                    <a:gd name="connsiteX45" fmla="*/ 576330 w 1187682"/>
                    <a:gd name="connsiteY45" fmla="*/ 397000 h 1023983"/>
                    <a:gd name="connsiteX46" fmla="*/ 582997 w 1187682"/>
                    <a:gd name="connsiteY46" fmla="*/ 455103 h 1023983"/>
                    <a:gd name="connsiteX47" fmla="*/ 562995 w 1187682"/>
                    <a:gd name="connsiteY47" fmla="*/ 455103 h 1023983"/>
                    <a:gd name="connsiteX48" fmla="*/ 562995 w 1187682"/>
                    <a:gd name="connsiteY48" fmla="*/ 455103 h 1023983"/>
                    <a:gd name="connsiteX49" fmla="*/ 576330 w 1187682"/>
                    <a:gd name="connsiteY49" fmla="*/ 397000 h 1023983"/>
                    <a:gd name="connsiteX50" fmla="*/ 473460 w 1187682"/>
                    <a:gd name="connsiteY50" fmla="*/ 320800 h 1023983"/>
                    <a:gd name="connsiteX51" fmla="*/ 443932 w 1187682"/>
                    <a:gd name="connsiteY51" fmla="*/ 177925 h 1023983"/>
                    <a:gd name="connsiteX52" fmla="*/ 492510 w 1187682"/>
                    <a:gd name="connsiteY52" fmla="*/ 76008 h 1023983"/>
                    <a:gd name="connsiteX53" fmla="*/ 544897 w 1187682"/>
                    <a:gd name="connsiteY53" fmla="*/ 58863 h 1023983"/>
                    <a:gd name="connsiteX54" fmla="*/ 544897 w 1187682"/>
                    <a:gd name="connsiteY54" fmla="*/ 58863 h 1023983"/>
                    <a:gd name="connsiteX55" fmla="*/ 508702 w 1187682"/>
                    <a:gd name="connsiteY55" fmla="*/ 134110 h 1023983"/>
                    <a:gd name="connsiteX56" fmla="*/ 530610 w 1187682"/>
                    <a:gd name="connsiteY56" fmla="*/ 328420 h 1023983"/>
                    <a:gd name="connsiteX57" fmla="*/ 530610 w 1187682"/>
                    <a:gd name="connsiteY57" fmla="*/ 328420 h 1023983"/>
                    <a:gd name="connsiteX58" fmla="*/ 500130 w 1187682"/>
                    <a:gd name="connsiteY58" fmla="*/ 454150 h 1023983"/>
                    <a:gd name="connsiteX59" fmla="*/ 442980 w 1187682"/>
                    <a:gd name="connsiteY59" fmla="*/ 454150 h 1023983"/>
                    <a:gd name="connsiteX60" fmla="*/ 468697 w 1187682"/>
                    <a:gd name="connsiteY60" fmla="*/ 344613 h 1023983"/>
                    <a:gd name="connsiteX61" fmla="*/ 468697 w 1187682"/>
                    <a:gd name="connsiteY61" fmla="*/ 343660 h 1023983"/>
                    <a:gd name="connsiteX62" fmla="*/ 473460 w 1187682"/>
                    <a:gd name="connsiteY62" fmla="*/ 320800 h 1023983"/>
                    <a:gd name="connsiteX63" fmla="*/ 321060 w 1187682"/>
                    <a:gd name="connsiteY63" fmla="*/ 968500 h 1023983"/>
                    <a:gd name="connsiteX64" fmla="*/ 295342 w 1187682"/>
                    <a:gd name="connsiteY64" fmla="*/ 967548 h 1023983"/>
                    <a:gd name="connsiteX65" fmla="*/ 260100 w 1187682"/>
                    <a:gd name="connsiteY65" fmla="*/ 965643 h 1023983"/>
                    <a:gd name="connsiteX66" fmla="*/ 70552 w 1187682"/>
                    <a:gd name="connsiteY66" fmla="*/ 952308 h 1023983"/>
                    <a:gd name="connsiteX67" fmla="*/ 54360 w 1187682"/>
                    <a:gd name="connsiteY67" fmla="*/ 519873 h 1023983"/>
                    <a:gd name="connsiteX68" fmla="*/ 369637 w 1187682"/>
                    <a:gd name="connsiteY68" fmla="*/ 504633 h 1023983"/>
                    <a:gd name="connsiteX69" fmla="*/ 430597 w 1187682"/>
                    <a:gd name="connsiteY69" fmla="*/ 503680 h 1023983"/>
                    <a:gd name="connsiteX70" fmla="*/ 487747 w 1187682"/>
                    <a:gd name="connsiteY70" fmla="*/ 503680 h 1023983"/>
                    <a:gd name="connsiteX71" fmla="*/ 376305 w 1187682"/>
                    <a:gd name="connsiteY71" fmla="*/ 969453 h 1023983"/>
                    <a:gd name="connsiteX72" fmla="*/ 321060 w 1187682"/>
                    <a:gd name="connsiteY72" fmla="*/ 968500 h 1023983"/>
                    <a:gd name="connsiteX73" fmla="*/ 722062 w 1187682"/>
                    <a:gd name="connsiteY73" fmla="*/ 970406 h 1023983"/>
                    <a:gd name="connsiteX74" fmla="*/ 713490 w 1187682"/>
                    <a:gd name="connsiteY74" fmla="*/ 970406 h 1023983"/>
                    <a:gd name="connsiteX75" fmla="*/ 654435 w 1187682"/>
                    <a:gd name="connsiteY75" fmla="*/ 970406 h 1023983"/>
                    <a:gd name="connsiteX76" fmla="*/ 439170 w 1187682"/>
                    <a:gd name="connsiteY76" fmla="*/ 970406 h 1023983"/>
                    <a:gd name="connsiteX77" fmla="*/ 550612 w 1187682"/>
                    <a:gd name="connsiteY77" fmla="*/ 504633 h 1023983"/>
                    <a:gd name="connsiteX78" fmla="*/ 588712 w 1187682"/>
                    <a:gd name="connsiteY78" fmla="*/ 504633 h 1023983"/>
                    <a:gd name="connsiteX79" fmla="*/ 647767 w 1187682"/>
                    <a:gd name="connsiteY79" fmla="*/ 506538 h 1023983"/>
                    <a:gd name="connsiteX80" fmla="*/ 706822 w 1187682"/>
                    <a:gd name="connsiteY80" fmla="*/ 508443 h 1023983"/>
                    <a:gd name="connsiteX81" fmla="*/ 706822 w 1187682"/>
                    <a:gd name="connsiteY81" fmla="*/ 508443 h 1023983"/>
                    <a:gd name="connsiteX82" fmla="*/ 771592 w 1187682"/>
                    <a:gd name="connsiteY82" fmla="*/ 970406 h 1023983"/>
                    <a:gd name="connsiteX83" fmla="*/ 722062 w 1187682"/>
                    <a:gd name="connsiteY83" fmla="*/ 970406 h 1023983"/>
                    <a:gd name="connsiteX84" fmla="*/ 1127827 w 1187682"/>
                    <a:gd name="connsiteY84" fmla="*/ 949450 h 1023983"/>
                    <a:gd name="connsiteX85" fmla="*/ 937327 w 1187682"/>
                    <a:gd name="connsiteY85" fmla="*/ 965643 h 1023983"/>
                    <a:gd name="connsiteX86" fmla="*/ 831600 w 1187682"/>
                    <a:gd name="connsiteY86" fmla="*/ 968500 h 1023983"/>
                    <a:gd name="connsiteX87" fmla="*/ 767782 w 1187682"/>
                    <a:gd name="connsiteY87" fmla="*/ 510348 h 1023983"/>
                    <a:gd name="connsiteX88" fmla="*/ 911610 w 1187682"/>
                    <a:gd name="connsiteY88" fmla="*/ 517968 h 1023983"/>
                    <a:gd name="connsiteX89" fmla="*/ 1134495 w 1187682"/>
                    <a:gd name="connsiteY89" fmla="*/ 535113 h 1023983"/>
                    <a:gd name="connsiteX90" fmla="*/ 1127827 w 1187682"/>
                    <a:gd name="connsiteY90" fmla="*/ 949450 h 1023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187682" h="1023983">
                      <a:moveTo>
                        <a:pt x="1186882" y="521778"/>
                      </a:moveTo>
                      <a:cubicBezTo>
                        <a:pt x="1185930" y="511300"/>
                        <a:pt x="1183072" y="502728"/>
                        <a:pt x="1179262" y="497013"/>
                      </a:cubicBezTo>
                      <a:cubicBezTo>
                        <a:pt x="1164022" y="477963"/>
                        <a:pt x="1114492" y="482725"/>
                        <a:pt x="1092585" y="481773"/>
                      </a:cubicBezTo>
                      <a:cubicBezTo>
                        <a:pt x="1053532" y="478915"/>
                        <a:pt x="1015432" y="476058"/>
                        <a:pt x="976380" y="473200"/>
                      </a:cubicBezTo>
                      <a:cubicBezTo>
                        <a:pt x="904942" y="468438"/>
                        <a:pt x="832552" y="463675"/>
                        <a:pt x="761115" y="460818"/>
                      </a:cubicBezTo>
                      <a:cubicBezTo>
                        <a:pt x="756352" y="418908"/>
                        <a:pt x="750637" y="376998"/>
                        <a:pt x="745875" y="335088"/>
                      </a:cubicBezTo>
                      <a:cubicBezTo>
                        <a:pt x="773497" y="283653"/>
                        <a:pt x="799215" y="229360"/>
                        <a:pt x="802072" y="169353"/>
                      </a:cubicBezTo>
                      <a:cubicBezTo>
                        <a:pt x="803977" y="120775"/>
                        <a:pt x="785880" y="68388"/>
                        <a:pt x="750637" y="35050"/>
                      </a:cubicBezTo>
                      <a:cubicBezTo>
                        <a:pt x="710632" y="-2097"/>
                        <a:pt x="654435" y="-9717"/>
                        <a:pt x="604905" y="12190"/>
                      </a:cubicBezTo>
                      <a:cubicBezTo>
                        <a:pt x="603952" y="12190"/>
                        <a:pt x="603000" y="13143"/>
                        <a:pt x="601095" y="14095"/>
                      </a:cubicBezTo>
                      <a:cubicBezTo>
                        <a:pt x="565852" y="-4002"/>
                        <a:pt x="523942" y="-4002"/>
                        <a:pt x="485842" y="12190"/>
                      </a:cubicBezTo>
                      <a:cubicBezTo>
                        <a:pt x="435360" y="34098"/>
                        <a:pt x="402022" y="81723"/>
                        <a:pt x="389640" y="134110"/>
                      </a:cubicBezTo>
                      <a:cubicBezTo>
                        <a:pt x="374400" y="199833"/>
                        <a:pt x="390592" y="265555"/>
                        <a:pt x="411547" y="328420"/>
                      </a:cubicBezTo>
                      <a:cubicBezTo>
                        <a:pt x="411547" y="328420"/>
                        <a:pt x="411547" y="328420"/>
                        <a:pt x="411547" y="328420"/>
                      </a:cubicBezTo>
                      <a:cubicBezTo>
                        <a:pt x="401070" y="370330"/>
                        <a:pt x="391545" y="412240"/>
                        <a:pt x="381067" y="454150"/>
                      </a:cubicBezTo>
                      <a:cubicBezTo>
                        <a:pt x="348682" y="455103"/>
                        <a:pt x="315345" y="455103"/>
                        <a:pt x="282960" y="457008"/>
                      </a:cubicBezTo>
                      <a:cubicBezTo>
                        <a:pt x="204855" y="459865"/>
                        <a:pt x="125797" y="465580"/>
                        <a:pt x="47692" y="470343"/>
                      </a:cubicBezTo>
                      <a:cubicBezTo>
                        <a:pt x="33405" y="471295"/>
                        <a:pt x="19117" y="475105"/>
                        <a:pt x="10545" y="486535"/>
                      </a:cubicBezTo>
                      <a:cubicBezTo>
                        <a:pt x="-7553" y="509395"/>
                        <a:pt x="2925" y="552258"/>
                        <a:pt x="3877" y="578928"/>
                      </a:cubicBezTo>
                      <a:cubicBezTo>
                        <a:pt x="5782" y="617981"/>
                        <a:pt x="6735" y="657033"/>
                        <a:pt x="8640" y="695133"/>
                      </a:cubicBezTo>
                      <a:cubicBezTo>
                        <a:pt x="11497" y="775143"/>
                        <a:pt x="14355" y="854200"/>
                        <a:pt x="18165" y="933258"/>
                      </a:cubicBezTo>
                      <a:cubicBezTo>
                        <a:pt x="19117" y="950403"/>
                        <a:pt x="20070" y="968500"/>
                        <a:pt x="28642" y="982788"/>
                      </a:cubicBezTo>
                      <a:cubicBezTo>
                        <a:pt x="40072" y="1001838"/>
                        <a:pt x="64837" y="1003743"/>
                        <a:pt x="84840" y="1004695"/>
                      </a:cubicBezTo>
                      <a:cubicBezTo>
                        <a:pt x="429645" y="1030413"/>
                        <a:pt x="776355" y="1030413"/>
                        <a:pt x="1122112" y="1004695"/>
                      </a:cubicBezTo>
                      <a:cubicBezTo>
                        <a:pt x="1136400" y="1003743"/>
                        <a:pt x="1156402" y="1001838"/>
                        <a:pt x="1166880" y="989456"/>
                      </a:cubicBezTo>
                      <a:cubicBezTo>
                        <a:pt x="1178310" y="977073"/>
                        <a:pt x="1176405" y="955166"/>
                        <a:pt x="1177357" y="938973"/>
                      </a:cubicBezTo>
                      <a:cubicBezTo>
                        <a:pt x="1180215" y="826578"/>
                        <a:pt x="1184025" y="714183"/>
                        <a:pt x="1184025" y="601788"/>
                      </a:cubicBezTo>
                      <a:cubicBezTo>
                        <a:pt x="1184025" y="585595"/>
                        <a:pt x="1189740" y="548448"/>
                        <a:pt x="1186882" y="521778"/>
                      </a:cubicBezTo>
                      <a:close/>
                      <a:moveTo>
                        <a:pt x="653482" y="59815"/>
                      </a:moveTo>
                      <a:cubicBezTo>
                        <a:pt x="671580" y="57910"/>
                        <a:pt x="689677" y="61720"/>
                        <a:pt x="704917" y="73150"/>
                      </a:cubicBezTo>
                      <a:cubicBezTo>
                        <a:pt x="731587" y="94105"/>
                        <a:pt x="743970" y="130300"/>
                        <a:pt x="743970" y="162685"/>
                      </a:cubicBezTo>
                      <a:cubicBezTo>
                        <a:pt x="743970" y="216025"/>
                        <a:pt x="717300" y="265555"/>
                        <a:pt x="692535" y="311275"/>
                      </a:cubicBezTo>
                      <a:cubicBezTo>
                        <a:pt x="689677" y="316038"/>
                        <a:pt x="688725" y="320800"/>
                        <a:pt x="688725" y="325563"/>
                      </a:cubicBezTo>
                      <a:cubicBezTo>
                        <a:pt x="687772" y="328420"/>
                        <a:pt x="687772" y="331278"/>
                        <a:pt x="687772" y="334135"/>
                      </a:cubicBezTo>
                      <a:cubicBezTo>
                        <a:pt x="692535" y="375093"/>
                        <a:pt x="697297" y="416050"/>
                        <a:pt x="702060" y="457960"/>
                      </a:cubicBezTo>
                      <a:cubicBezTo>
                        <a:pt x="702060" y="457960"/>
                        <a:pt x="702060" y="457960"/>
                        <a:pt x="702060" y="457960"/>
                      </a:cubicBezTo>
                      <a:cubicBezTo>
                        <a:pt x="682057" y="457008"/>
                        <a:pt x="663007" y="456055"/>
                        <a:pt x="643005" y="456055"/>
                      </a:cubicBezTo>
                      <a:cubicBezTo>
                        <a:pt x="638242" y="416050"/>
                        <a:pt x="633480" y="375093"/>
                        <a:pt x="628717" y="335088"/>
                      </a:cubicBezTo>
                      <a:cubicBezTo>
                        <a:pt x="656340" y="283653"/>
                        <a:pt x="682057" y="229360"/>
                        <a:pt x="684915" y="169353"/>
                      </a:cubicBezTo>
                      <a:cubicBezTo>
                        <a:pt x="685867" y="131253"/>
                        <a:pt x="675390" y="91248"/>
                        <a:pt x="653482" y="59815"/>
                      </a:cubicBezTo>
                      <a:close/>
                      <a:moveTo>
                        <a:pt x="562995" y="177925"/>
                      </a:moveTo>
                      <a:cubicBezTo>
                        <a:pt x="564900" y="144588"/>
                        <a:pt x="576330" y="109345"/>
                        <a:pt x="600142" y="86485"/>
                      </a:cubicBezTo>
                      <a:cubicBezTo>
                        <a:pt x="617287" y="107440"/>
                        <a:pt x="625860" y="136968"/>
                        <a:pt x="625860" y="163638"/>
                      </a:cubicBezTo>
                      <a:cubicBezTo>
                        <a:pt x="625860" y="210310"/>
                        <a:pt x="604905" y="254125"/>
                        <a:pt x="582997" y="295083"/>
                      </a:cubicBezTo>
                      <a:cubicBezTo>
                        <a:pt x="570615" y="256983"/>
                        <a:pt x="560137" y="217930"/>
                        <a:pt x="562995" y="177925"/>
                      </a:cubicBezTo>
                      <a:close/>
                      <a:moveTo>
                        <a:pt x="576330" y="397000"/>
                      </a:moveTo>
                      <a:cubicBezTo>
                        <a:pt x="578235" y="416050"/>
                        <a:pt x="581092" y="435100"/>
                        <a:pt x="582997" y="455103"/>
                      </a:cubicBezTo>
                      <a:cubicBezTo>
                        <a:pt x="576330" y="455103"/>
                        <a:pt x="569662" y="455103"/>
                        <a:pt x="562995" y="455103"/>
                      </a:cubicBezTo>
                      <a:lnTo>
                        <a:pt x="562995" y="455103"/>
                      </a:lnTo>
                      <a:cubicBezTo>
                        <a:pt x="566805" y="435100"/>
                        <a:pt x="571567" y="416050"/>
                        <a:pt x="576330" y="397000"/>
                      </a:cubicBezTo>
                      <a:close/>
                      <a:moveTo>
                        <a:pt x="473460" y="320800"/>
                      </a:moveTo>
                      <a:cubicBezTo>
                        <a:pt x="457267" y="275080"/>
                        <a:pt x="442027" y="226503"/>
                        <a:pt x="443932" y="177925"/>
                      </a:cubicBezTo>
                      <a:cubicBezTo>
                        <a:pt x="445837" y="139825"/>
                        <a:pt x="460125" y="98868"/>
                        <a:pt x="492510" y="76008"/>
                      </a:cubicBezTo>
                      <a:cubicBezTo>
                        <a:pt x="507750" y="65530"/>
                        <a:pt x="526800" y="58863"/>
                        <a:pt x="544897" y="58863"/>
                      </a:cubicBezTo>
                      <a:cubicBezTo>
                        <a:pt x="544897" y="58863"/>
                        <a:pt x="544897" y="58863"/>
                        <a:pt x="544897" y="58863"/>
                      </a:cubicBezTo>
                      <a:cubicBezTo>
                        <a:pt x="527752" y="80770"/>
                        <a:pt x="515370" y="106488"/>
                        <a:pt x="508702" y="134110"/>
                      </a:cubicBezTo>
                      <a:cubicBezTo>
                        <a:pt x="493462" y="199833"/>
                        <a:pt x="509655" y="265555"/>
                        <a:pt x="530610" y="328420"/>
                      </a:cubicBezTo>
                      <a:cubicBezTo>
                        <a:pt x="530610" y="328420"/>
                        <a:pt x="530610" y="328420"/>
                        <a:pt x="530610" y="328420"/>
                      </a:cubicBezTo>
                      <a:cubicBezTo>
                        <a:pt x="520132" y="370330"/>
                        <a:pt x="510607" y="412240"/>
                        <a:pt x="500130" y="454150"/>
                      </a:cubicBezTo>
                      <a:cubicBezTo>
                        <a:pt x="481080" y="454150"/>
                        <a:pt x="462030" y="454150"/>
                        <a:pt x="442980" y="454150"/>
                      </a:cubicBezTo>
                      <a:cubicBezTo>
                        <a:pt x="451552" y="417955"/>
                        <a:pt x="460125" y="380808"/>
                        <a:pt x="468697" y="344613"/>
                      </a:cubicBezTo>
                      <a:cubicBezTo>
                        <a:pt x="468697" y="344613"/>
                        <a:pt x="468697" y="344613"/>
                        <a:pt x="468697" y="343660"/>
                      </a:cubicBezTo>
                      <a:cubicBezTo>
                        <a:pt x="474412" y="336993"/>
                        <a:pt x="476317" y="328420"/>
                        <a:pt x="473460" y="320800"/>
                      </a:cubicBezTo>
                      <a:close/>
                      <a:moveTo>
                        <a:pt x="321060" y="968500"/>
                      </a:moveTo>
                      <a:cubicBezTo>
                        <a:pt x="312487" y="968500"/>
                        <a:pt x="303915" y="968500"/>
                        <a:pt x="295342" y="967548"/>
                      </a:cubicBezTo>
                      <a:cubicBezTo>
                        <a:pt x="283912" y="967548"/>
                        <a:pt x="272482" y="966595"/>
                        <a:pt x="260100" y="965643"/>
                      </a:cubicBezTo>
                      <a:cubicBezTo>
                        <a:pt x="197235" y="962785"/>
                        <a:pt x="133417" y="958023"/>
                        <a:pt x="70552" y="952308"/>
                      </a:cubicBezTo>
                      <a:cubicBezTo>
                        <a:pt x="63885" y="808481"/>
                        <a:pt x="58170" y="664653"/>
                        <a:pt x="54360" y="519873"/>
                      </a:cubicBezTo>
                      <a:cubicBezTo>
                        <a:pt x="159135" y="511300"/>
                        <a:pt x="264862" y="506538"/>
                        <a:pt x="369637" y="504633"/>
                      </a:cubicBezTo>
                      <a:cubicBezTo>
                        <a:pt x="389640" y="504633"/>
                        <a:pt x="410595" y="503680"/>
                        <a:pt x="430597" y="503680"/>
                      </a:cubicBezTo>
                      <a:cubicBezTo>
                        <a:pt x="449647" y="503680"/>
                        <a:pt x="468697" y="503680"/>
                        <a:pt x="487747" y="503680"/>
                      </a:cubicBezTo>
                      <a:cubicBezTo>
                        <a:pt x="450600" y="658938"/>
                        <a:pt x="413452" y="814195"/>
                        <a:pt x="376305" y="969453"/>
                      </a:cubicBezTo>
                      <a:cubicBezTo>
                        <a:pt x="359160" y="969453"/>
                        <a:pt x="340110" y="969453"/>
                        <a:pt x="321060" y="968500"/>
                      </a:cubicBezTo>
                      <a:close/>
                      <a:moveTo>
                        <a:pt x="722062" y="970406"/>
                      </a:moveTo>
                      <a:cubicBezTo>
                        <a:pt x="719205" y="970406"/>
                        <a:pt x="716347" y="970406"/>
                        <a:pt x="713490" y="970406"/>
                      </a:cubicBezTo>
                      <a:cubicBezTo>
                        <a:pt x="693487" y="970406"/>
                        <a:pt x="673485" y="970406"/>
                        <a:pt x="654435" y="970406"/>
                      </a:cubicBezTo>
                      <a:cubicBezTo>
                        <a:pt x="582997" y="971358"/>
                        <a:pt x="511560" y="971358"/>
                        <a:pt x="439170" y="970406"/>
                      </a:cubicBezTo>
                      <a:cubicBezTo>
                        <a:pt x="476317" y="815148"/>
                        <a:pt x="513465" y="659891"/>
                        <a:pt x="550612" y="504633"/>
                      </a:cubicBezTo>
                      <a:cubicBezTo>
                        <a:pt x="562995" y="504633"/>
                        <a:pt x="576330" y="504633"/>
                        <a:pt x="588712" y="504633"/>
                      </a:cubicBezTo>
                      <a:cubicBezTo>
                        <a:pt x="608715" y="504633"/>
                        <a:pt x="628717" y="505585"/>
                        <a:pt x="647767" y="506538"/>
                      </a:cubicBezTo>
                      <a:cubicBezTo>
                        <a:pt x="667770" y="507490"/>
                        <a:pt x="686820" y="507490"/>
                        <a:pt x="706822" y="508443"/>
                      </a:cubicBezTo>
                      <a:lnTo>
                        <a:pt x="706822" y="508443"/>
                      </a:lnTo>
                      <a:cubicBezTo>
                        <a:pt x="725872" y="662748"/>
                        <a:pt x="747780" y="816100"/>
                        <a:pt x="771592" y="970406"/>
                      </a:cubicBezTo>
                      <a:cubicBezTo>
                        <a:pt x="755400" y="970406"/>
                        <a:pt x="739207" y="970406"/>
                        <a:pt x="722062" y="970406"/>
                      </a:cubicBezTo>
                      <a:close/>
                      <a:moveTo>
                        <a:pt x="1127827" y="949450"/>
                      </a:moveTo>
                      <a:cubicBezTo>
                        <a:pt x="1064962" y="959928"/>
                        <a:pt x="1001145" y="963738"/>
                        <a:pt x="937327" y="965643"/>
                      </a:cubicBezTo>
                      <a:cubicBezTo>
                        <a:pt x="902085" y="967548"/>
                        <a:pt x="866842" y="967548"/>
                        <a:pt x="831600" y="968500"/>
                      </a:cubicBezTo>
                      <a:cubicBezTo>
                        <a:pt x="807787" y="816100"/>
                        <a:pt x="786832" y="663700"/>
                        <a:pt x="767782" y="510348"/>
                      </a:cubicBezTo>
                      <a:cubicBezTo>
                        <a:pt x="815407" y="512253"/>
                        <a:pt x="863032" y="515110"/>
                        <a:pt x="911610" y="517968"/>
                      </a:cubicBezTo>
                      <a:cubicBezTo>
                        <a:pt x="985905" y="522730"/>
                        <a:pt x="1060200" y="528445"/>
                        <a:pt x="1134495" y="535113"/>
                      </a:cubicBezTo>
                      <a:cubicBezTo>
                        <a:pt x="1134495" y="674178"/>
                        <a:pt x="1132590" y="812291"/>
                        <a:pt x="1127827" y="949450"/>
                      </a:cubicBezTo>
                      <a:close/>
                    </a:path>
                  </a:pathLst>
                </a:custGeom>
                <a:solidFill>
                  <a:srgbClr val="454E5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sp>
          <p:nvSpPr>
            <p:cNvPr id="5" name="TextBox 4">
              <a:extLst>
                <a:ext uri="{FF2B5EF4-FFF2-40B4-BE49-F238E27FC236}">
                  <a16:creationId xmlns:a16="http://schemas.microsoft.com/office/drawing/2014/main" id="{703D4920-9FC4-2960-089C-C8D75D1B8213}"/>
                </a:ext>
              </a:extLst>
            </p:cNvPr>
            <p:cNvSpPr txBox="1"/>
            <p:nvPr/>
          </p:nvSpPr>
          <p:spPr>
            <a:xfrm>
              <a:off x="6037737" y="4234347"/>
              <a:ext cx="4899032" cy="1034293"/>
            </a:xfrm>
            <a:prstGeom prst="rect">
              <a:avLst/>
            </a:prstGeom>
            <a:noFill/>
          </p:spPr>
          <p:txBody>
            <a:bodyPr wrap="square" rtlCol="0">
              <a:spAutoFit/>
            </a:bodyPr>
            <a:lstStyle/>
            <a:p>
              <a:pPr marL="18415" marR="18415" lvl="0" indent="0" algn="ctr" defTabSz="914400" rtl="0" eaLnBrk="1" fontAlgn="auto" latinLnBrk="0" hangingPunct="1">
                <a:lnSpc>
                  <a:spcPct val="11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Các </a:t>
              </a:r>
              <a:r>
                <a:rPr kumimoji="0" lang="en-US" sz="3600" b="1"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tờ</a:t>
              </a:r>
              <a:r>
                <a:rPr kumimoji="0" lang="en-US" sz="36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3600" b="1"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tiền</a:t>
              </a:r>
              <a:r>
                <a:rPr kumimoji="0" lang="en-US" sz="36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3600" b="1"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từ</a:t>
              </a:r>
              <a:r>
                <a:rPr kumimoji="0" lang="en-US" sz="36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1 000 </a:t>
              </a:r>
              <a:r>
                <a:rPr kumimoji="0" lang="en-US" sz="3600" b="1"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trở</a:t>
              </a:r>
              <a:r>
                <a:rPr kumimoji="0" lang="en-US" sz="36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3600" b="1"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lên</a:t>
              </a:r>
              <a:endParaRPr kumimoji="0" lang="en-US" sz="36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grpSp>
      <p:pic>
        <p:nvPicPr>
          <p:cNvPr id="12" name="Picture 2" descr="Tìm hiểu về hình ảnh tiền Việt Nam hiện nay - Tạ Đình Phong">
            <a:extLst>
              <a:ext uri="{FF2B5EF4-FFF2-40B4-BE49-F238E27FC236}">
                <a16:creationId xmlns:a16="http://schemas.microsoft.com/office/drawing/2014/main" id="{1BF63A3A-33A4-1022-819A-66A2C7CD30E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1444" y="2038350"/>
            <a:ext cx="3611471" cy="337185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Tìm hiểu về hình ảnh tiền Việt Nam hiện nay - Tạ Đình Phong">
            <a:extLst>
              <a:ext uri="{FF2B5EF4-FFF2-40B4-BE49-F238E27FC236}">
                <a16:creationId xmlns:a16="http://schemas.microsoft.com/office/drawing/2014/main" id="{1D7AF322-B293-EE39-8C4F-5365BE5905C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87195" y="2105026"/>
            <a:ext cx="3647105" cy="329612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500.000 đồng (tiền Việt) – Wikipedia tiếng Việt">
            <a:extLst>
              <a:ext uri="{FF2B5EF4-FFF2-40B4-BE49-F238E27FC236}">
                <a16:creationId xmlns:a16="http://schemas.microsoft.com/office/drawing/2014/main" id="{DBB4C081-6431-1C17-F1A5-032FA5A3A1C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58150" y="2039192"/>
            <a:ext cx="3876675" cy="33424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0556011"/>
      </p:ext>
    </p:extLst>
  </p:cSld>
  <p:clrMapOvr>
    <a:masterClrMapping/>
  </p:clrMapOvr>
  <p:transition spd="med">
    <p:random/>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5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5000">
                                          <p:cBhvr additive="base">
                                            <p:cTn id="7" dur="1000" fill="hold"/>
                                            <p:tgtEl>
                                              <p:spTgt spid="3"/>
                                            </p:tgtEl>
                                            <p:attrNameLst>
                                              <p:attrName>ppt_x</p:attrName>
                                            </p:attrNameLst>
                                          </p:cBhvr>
                                          <p:tavLst>
                                            <p:tav tm="0">
                                              <p:val>
                                                <p:strVal val="1+#ppt_w/2"/>
                                              </p:val>
                                            </p:tav>
                                            <p:tav tm="100000">
                                              <p:val>
                                                <p:strVal val="#ppt_x"/>
                                              </p:val>
                                            </p:tav>
                                          </p:tavLst>
                                        </p:anim>
                                        <p:anim calcmode="lin" valueType="num" p14:bounceEnd="55000">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068963">
            <a:off x="-1936307" y="5684990"/>
            <a:ext cx="7617881" cy="2932884"/>
          </a:xfrm>
          <a:prstGeom prst="rect">
            <a:avLst/>
          </a:prstGeom>
        </p:spPr>
      </p:pic>
      <p:pic>
        <p:nvPicPr>
          <p:cNvPr id="12" name="Picture 1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068963">
            <a:off x="7952604" y="-1164998"/>
            <a:ext cx="6723956" cy="2588723"/>
          </a:xfrm>
          <a:prstGeom prst="rect">
            <a:avLst/>
          </a:prstGeom>
        </p:spPr>
      </p:pic>
      <p:pic>
        <p:nvPicPr>
          <p:cNvPr id="13"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8300651" y="-784723"/>
            <a:ext cx="3205682" cy="1830153"/>
          </a:xfrm>
          <a:prstGeom prst="rect">
            <a:avLst/>
          </a:prstGeom>
        </p:spPr>
      </p:pic>
      <p:pic>
        <p:nvPicPr>
          <p:cNvPr id="14" name="Picture 14"/>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221937" y="380201"/>
            <a:ext cx="715302" cy="715302"/>
          </a:xfrm>
          <a:prstGeom prst="rect">
            <a:avLst/>
          </a:prstGeom>
        </p:spPr>
      </p:pic>
      <p:pic>
        <p:nvPicPr>
          <p:cNvPr id="16" name="Picture 2">
            <a:extLst>
              <a:ext uri="{FF2B5EF4-FFF2-40B4-BE49-F238E27FC236}">
                <a16:creationId xmlns:a16="http://schemas.microsoft.com/office/drawing/2014/main" id="{5BDF0ABA-3702-49FF-91B3-0937DF6BDC9E}"/>
              </a:ext>
            </a:extLst>
          </p:cNvPr>
          <p:cNvPicPr>
            <a:picLocks noChangeAspect="1"/>
          </p:cNvPicPr>
          <p:nvPr/>
        </p:nvPicPr>
        <p:blipFill>
          <a:blip r:embed="rId10"/>
          <a:srcRect/>
          <a:stretch>
            <a:fillRect/>
          </a:stretch>
        </p:blipFill>
        <p:spPr>
          <a:xfrm>
            <a:off x="7678705" y="2351315"/>
            <a:ext cx="4392649" cy="4666825"/>
          </a:xfrm>
          <a:prstGeom prst="rect">
            <a:avLst/>
          </a:prstGeom>
        </p:spPr>
      </p:pic>
      <p:pic>
        <p:nvPicPr>
          <p:cNvPr id="15" name="Picture 15"/>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10433105" y="1982154"/>
            <a:ext cx="766896" cy="766896"/>
          </a:xfrm>
          <a:prstGeom prst="rect">
            <a:avLst/>
          </a:prstGeom>
        </p:spPr>
      </p:pic>
      <p:grpSp>
        <p:nvGrpSpPr>
          <p:cNvPr id="41" name="Group 40">
            <a:extLst>
              <a:ext uri="{FF2B5EF4-FFF2-40B4-BE49-F238E27FC236}">
                <a16:creationId xmlns:a16="http://schemas.microsoft.com/office/drawing/2014/main" id="{9CDDCCD4-3D9C-4F27-9768-E1A63D01CED9}"/>
              </a:ext>
            </a:extLst>
          </p:cNvPr>
          <p:cNvGrpSpPr/>
          <p:nvPr/>
        </p:nvGrpSpPr>
        <p:grpSpPr>
          <a:xfrm>
            <a:off x="1043318" y="130447"/>
            <a:ext cx="6501434" cy="5918766"/>
            <a:chOff x="1112872" y="139144"/>
            <a:chExt cx="6934863" cy="6313350"/>
          </a:xfrm>
        </p:grpSpPr>
        <p:grpSp>
          <p:nvGrpSpPr>
            <p:cNvPr id="37" name="Group 36">
              <a:extLst>
                <a:ext uri="{FF2B5EF4-FFF2-40B4-BE49-F238E27FC236}">
                  <a16:creationId xmlns:a16="http://schemas.microsoft.com/office/drawing/2014/main" id="{5DA8B492-5650-443C-BDD5-45AA41F4C0B3}"/>
                </a:ext>
              </a:extLst>
            </p:cNvPr>
            <p:cNvGrpSpPr/>
            <p:nvPr/>
          </p:nvGrpSpPr>
          <p:grpSpPr>
            <a:xfrm>
              <a:off x="1112872" y="671949"/>
              <a:ext cx="6934863" cy="5780545"/>
              <a:chOff x="1405658" y="778345"/>
              <a:chExt cx="4313075" cy="2156065"/>
            </a:xfrm>
          </p:grpSpPr>
          <p:grpSp>
            <p:nvGrpSpPr>
              <p:cNvPr id="26" name="Group 4">
                <a:extLst>
                  <a:ext uri="{FF2B5EF4-FFF2-40B4-BE49-F238E27FC236}">
                    <a16:creationId xmlns:a16="http://schemas.microsoft.com/office/drawing/2014/main" id="{5D0F7F7E-E721-4BEE-ADA5-1C4ECBEEF508}"/>
                  </a:ext>
                </a:extLst>
              </p:cNvPr>
              <p:cNvGrpSpPr/>
              <p:nvPr/>
            </p:nvGrpSpPr>
            <p:grpSpPr>
              <a:xfrm rot="141507">
                <a:off x="1405658" y="1521013"/>
                <a:ext cx="4273623" cy="1413397"/>
                <a:chOff x="0" y="0"/>
                <a:chExt cx="7667800" cy="2535939"/>
              </a:xfrm>
            </p:grpSpPr>
            <p:sp>
              <p:nvSpPr>
                <p:cNvPr id="27" name="Freeform 5">
                  <a:extLst>
                    <a:ext uri="{FF2B5EF4-FFF2-40B4-BE49-F238E27FC236}">
                      <a16:creationId xmlns:a16="http://schemas.microsoft.com/office/drawing/2014/main" id="{96F8ED92-0C08-4C2D-9E46-E185048FC875}"/>
                    </a:ext>
                  </a:extLst>
                </p:cNvPr>
                <p:cNvSpPr/>
                <p:nvPr/>
              </p:nvSpPr>
              <p:spPr>
                <a:xfrm>
                  <a:off x="-1" y="0"/>
                  <a:ext cx="7675460" cy="2535939"/>
                </a:xfrm>
                <a:custGeom>
                  <a:avLst/>
                  <a:gdLst/>
                  <a:ahLst/>
                  <a:cxnLst/>
                  <a:rect l="l" t="t" r="r" b="b"/>
                  <a:pathLst>
                    <a:path w="7675460" h="2535939">
                      <a:moveTo>
                        <a:pt x="7169021" y="2519020"/>
                      </a:moveTo>
                      <a:cubicBezTo>
                        <a:pt x="7169021" y="2519020"/>
                        <a:pt x="6932024" y="2509050"/>
                        <a:pt x="6569885" y="2522494"/>
                      </a:cubicBezTo>
                      <a:cubicBezTo>
                        <a:pt x="6207747" y="2535939"/>
                        <a:pt x="490924" y="2535939"/>
                        <a:pt x="490924" y="2535939"/>
                      </a:cubicBezTo>
                      <a:cubicBezTo>
                        <a:pt x="245502" y="2535939"/>
                        <a:pt x="32509" y="2438671"/>
                        <a:pt x="31032" y="2278557"/>
                      </a:cubicBezTo>
                      <a:cubicBezTo>
                        <a:pt x="31032" y="2278557"/>
                        <a:pt x="0" y="1195663"/>
                        <a:pt x="0" y="606979"/>
                      </a:cubicBezTo>
                      <a:cubicBezTo>
                        <a:pt x="0" y="392820"/>
                        <a:pt x="15517" y="249246"/>
                        <a:pt x="15517" y="249246"/>
                      </a:cubicBezTo>
                      <a:cubicBezTo>
                        <a:pt x="15518" y="120578"/>
                        <a:pt x="1" y="0"/>
                        <a:pt x="459892" y="8134"/>
                      </a:cubicBezTo>
                      <a:cubicBezTo>
                        <a:pt x="459892" y="8134"/>
                        <a:pt x="1144663" y="28433"/>
                        <a:pt x="1627778" y="20834"/>
                      </a:cubicBezTo>
                      <a:cubicBezTo>
                        <a:pt x="2144992" y="12700"/>
                        <a:pt x="7122472" y="0"/>
                        <a:pt x="7122472" y="0"/>
                      </a:cubicBezTo>
                      <a:cubicBezTo>
                        <a:pt x="7434373" y="0"/>
                        <a:pt x="7667801" y="101069"/>
                        <a:pt x="7659944" y="303616"/>
                      </a:cubicBezTo>
                      <a:cubicBezTo>
                        <a:pt x="7659944" y="303616"/>
                        <a:pt x="7657948" y="1143354"/>
                        <a:pt x="7666704" y="1578970"/>
                      </a:cubicBezTo>
                      <a:cubicBezTo>
                        <a:pt x="7675460" y="1872271"/>
                        <a:pt x="7628911" y="2205342"/>
                        <a:pt x="7628911" y="2205342"/>
                      </a:cubicBezTo>
                      <a:cubicBezTo>
                        <a:pt x="7625946" y="2385367"/>
                        <a:pt x="7414443" y="2519020"/>
                        <a:pt x="7169021" y="2519020"/>
                      </a:cubicBezTo>
                      <a:close/>
                    </a:path>
                  </a:pathLst>
                </a:custGeom>
                <a:solidFill>
                  <a:srgbClr val="383D39"/>
                </a:solidFill>
              </p:spPr>
              <p:txBody>
                <a:bodyPr/>
                <a:lstStyle/>
                <a:p>
                  <a:endParaRPr lang="en-US"/>
                </a:p>
              </p:txBody>
            </p:sp>
          </p:grpSp>
          <p:grpSp>
            <p:nvGrpSpPr>
              <p:cNvPr id="36" name="Group 35">
                <a:extLst>
                  <a:ext uri="{FF2B5EF4-FFF2-40B4-BE49-F238E27FC236}">
                    <a16:creationId xmlns:a16="http://schemas.microsoft.com/office/drawing/2014/main" id="{6029D8A1-D7BA-4FA5-8C8E-2D511297E049}"/>
                  </a:ext>
                </a:extLst>
              </p:cNvPr>
              <p:cNvGrpSpPr/>
              <p:nvPr/>
            </p:nvGrpSpPr>
            <p:grpSpPr>
              <a:xfrm>
                <a:off x="1421518" y="778345"/>
                <a:ext cx="4297215" cy="2040981"/>
                <a:chOff x="1421518" y="778345"/>
                <a:chExt cx="4297215" cy="2040981"/>
              </a:xfrm>
            </p:grpSpPr>
            <p:grpSp>
              <p:nvGrpSpPr>
                <p:cNvPr id="28" name="Group 6">
                  <a:extLst>
                    <a:ext uri="{FF2B5EF4-FFF2-40B4-BE49-F238E27FC236}">
                      <a16:creationId xmlns:a16="http://schemas.microsoft.com/office/drawing/2014/main" id="{F437C71F-230E-40F6-9D6D-5ED0E942CAAE}"/>
                    </a:ext>
                  </a:extLst>
                </p:cNvPr>
                <p:cNvGrpSpPr/>
                <p:nvPr/>
              </p:nvGrpSpPr>
              <p:grpSpPr>
                <a:xfrm rot="141507">
                  <a:off x="1421518" y="778345"/>
                  <a:ext cx="4297215" cy="2040981"/>
                  <a:chOff x="0" y="0"/>
                  <a:chExt cx="7710130" cy="3661959"/>
                </a:xfrm>
              </p:grpSpPr>
              <p:sp>
                <p:nvSpPr>
                  <p:cNvPr id="29" name="Freeform 7">
                    <a:extLst>
                      <a:ext uri="{FF2B5EF4-FFF2-40B4-BE49-F238E27FC236}">
                        <a16:creationId xmlns:a16="http://schemas.microsoft.com/office/drawing/2014/main" id="{D85CEB6D-38DA-46BC-BF8F-E44696E7DC10}"/>
                      </a:ext>
                    </a:extLst>
                  </p:cNvPr>
                  <p:cNvSpPr/>
                  <p:nvPr/>
                </p:nvSpPr>
                <p:spPr>
                  <a:xfrm>
                    <a:off x="0" y="0"/>
                    <a:ext cx="7710130" cy="3661959"/>
                  </a:xfrm>
                  <a:custGeom>
                    <a:avLst/>
                    <a:gdLst/>
                    <a:ahLst/>
                    <a:cxnLst/>
                    <a:rect l="l" t="t" r="r" b="b"/>
                    <a:pathLst>
                      <a:path w="7710129" h="3661959">
                        <a:moveTo>
                          <a:pt x="7203690" y="3645040"/>
                        </a:moveTo>
                        <a:cubicBezTo>
                          <a:pt x="7203690" y="3645040"/>
                          <a:pt x="6966694" y="3635070"/>
                          <a:pt x="6604555" y="3648515"/>
                        </a:cubicBezTo>
                        <a:cubicBezTo>
                          <a:pt x="6242417" y="3661959"/>
                          <a:pt x="490924" y="3661959"/>
                          <a:pt x="490924" y="3661959"/>
                        </a:cubicBezTo>
                        <a:cubicBezTo>
                          <a:pt x="245502" y="3661959"/>
                          <a:pt x="32509" y="3564691"/>
                          <a:pt x="31032" y="3404577"/>
                        </a:cubicBezTo>
                        <a:cubicBezTo>
                          <a:pt x="31032" y="3404577"/>
                          <a:pt x="0" y="2067875"/>
                          <a:pt x="0" y="606979"/>
                        </a:cubicBezTo>
                        <a:cubicBezTo>
                          <a:pt x="0" y="392820"/>
                          <a:pt x="15517" y="249246"/>
                          <a:pt x="15517" y="249246"/>
                        </a:cubicBezTo>
                        <a:cubicBezTo>
                          <a:pt x="15518" y="120578"/>
                          <a:pt x="1" y="0"/>
                          <a:pt x="459892" y="8134"/>
                        </a:cubicBezTo>
                        <a:cubicBezTo>
                          <a:pt x="459892" y="8134"/>
                          <a:pt x="1144663" y="28433"/>
                          <a:pt x="1627778" y="20834"/>
                        </a:cubicBezTo>
                        <a:cubicBezTo>
                          <a:pt x="2144992" y="12700"/>
                          <a:pt x="7157142" y="0"/>
                          <a:pt x="7157142" y="0"/>
                        </a:cubicBezTo>
                        <a:cubicBezTo>
                          <a:pt x="7469043" y="0"/>
                          <a:pt x="7702471" y="101069"/>
                          <a:pt x="7694613" y="303616"/>
                        </a:cubicBezTo>
                        <a:cubicBezTo>
                          <a:pt x="7694613" y="303616"/>
                          <a:pt x="7692618" y="1937947"/>
                          <a:pt x="7701374" y="2704990"/>
                        </a:cubicBezTo>
                        <a:cubicBezTo>
                          <a:pt x="7710129" y="2998291"/>
                          <a:pt x="7663581" y="3331363"/>
                          <a:pt x="7663581" y="3331363"/>
                        </a:cubicBezTo>
                        <a:cubicBezTo>
                          <a:pt x="7660616" y="3511388"/>
                          <a:pt x="7449112" y="3645040"/>
                          <a:pt x="7203690" y="3645040"/>
                        </a:cubicBezTo>
                        <a:close/>
                      </a:path>
                    </a:pathLst>
                  </a:custGeom>
                  <a:solidFill>
                    <a:srgbClr val="A7D2DD"/>
                  </a:solidFill>
                </p:spPr>
                <p:txBody>
                  <a:bodyPr/>
                  <a:lstStyle/>
                  <a:p>
                    <a:endParaRPr lang="en-US"/>
                  </a:p>
                </p:txBody>
              </p:sp>
            </p:grpSp>
            <p:grpSp>
              <p:nvGrpSpPr>
                <p:cNvPr id="30" name="Group 8">
                  <a:extLst>
                    <a:ext uri="{FF2B5EF4-FFF2-40B4-BE49-F238E27FC236}">
                      <a16:creationId xmlns:a16="http://schemas.microsoft.com/office/drawing/2014/main" id="{700C1E8B-6BDD-4D19-815F-554071144F91}"/>
                    </a:ext>
                  </a:extLst>
                </p:cNvPr>
                <p:cNvGrpSpPr/>
                <p:nvPr/>
              </p:nvGrpSpPr>
              <p:grpSpPr>
                <a:xfrm rot="170973">
                  <a:off x="1562631" y="1096004"/>
                  <a:ext cx="4065914" cy="1607556"/>
                  <a:chOff x="-1" y="-139136"/>
                  <a:chExt cx="7295126" cy="2884302"/>
                </a:xfrm>
              </p:grpSpPr>
              <p:sp>
                <p:nvSpPr>
                  <p:cNvPr id="31" name="Freeform 9">
                    <a:extLst>
                      <a:ext uri="{FF2B5EF4-FFF2-40B4-BE49-F238E27FC236}">
                        <a16:creationId xmlns:a16="http://schemas.microsoft.com/office/drawing/2014/main" id="{5BB2C712-7D96-47BB-876C-7AAF4E77F1F1}"/>
                      </a:ext>
                    </a:extLst>
                  </p:cNvPr>
                  <p:cNvSpPr/>
                  <p:nvPr/>
                </p:nvSpPr>
                <p:spPr>
                  <a:xfrm>
                    <a:off x="-1" y="-139136"/>
                    <a:ext cx="7295126" cy="2884302"/>
                  </a:xfrm>
                  <a:custGeom>
                    <a:avLst/>
                    <a:gdLst/>
                    <a:ahLst/>
                    <a:cxnLst/>
                    <a:rect l="l" t="t" r="r" b="b"/>
                    <a:pathLst>
                      <a:path w="7295126" h="2745165">
                        <a:moveTo>
                          <a:pt x="6788687" y="2728246"/>
                        </a:moveTo>
                        <a:cubicBezTo>
                          <a:pt x="6788687" y="2728246"/>
                          <a:pt x="6551690" y="2718277"/>
                          <a:pt x="6189551" y="2731721"/>
                        </a:cubicBezTo>
                        <a:cubicBezTo>
                          <a:pt x="5827413" y="2745165"/>
                          <a:pt x="490924" y="2745165"/>
                          <a:pt x="490924" y="2745165"/>
                        </a:cubicBezTo>
                        <a:cubicBezTo>
                          <a:pt x="245502" y="2745165"/>
                          <a:pt x="32509" y="2647897"/>
                          <a:pt x="31032" y="2487783"/>
                        </a:cubicBezTo>
                        <a:cubicBezTo>
                          <a:pt x="31032" y="2487783"/>
                          <a:pt x="0" y="1357729"/>
                          <a:pt x="0" y="606979"/>
                        </a:cubicBezTo>
                        <a:cubicBezTo>
                          <a:pt x="0" y="392820"/>
                          <a:pt x="15517" y="249246"/>
                          <a:pt x="15517" y="249246"/>
                        </a:cubicBezTo>
                        <a:cubicBezTo>
                          <a:pt x="15518" y="120578"/>
                          <a:pt x="1" y="0"/>
                          <a:pt x="459892" y="8134"/>
                        </a:cubicBezTo>
                        <a:cubicBezTo>
                          <a:pt x="459892" y="8134"/>
                          <a:pt x="1144663" y="28433"/>
                          <a:pt x="1627778" y="20834"/>
                        </a:cubicBezTo>
                        <a:cubicBezTo>
                          <a:pt x="2144992" y="12700"/>
                          <a:pt x="6742138" y="0"/>
                          <a:pt x="6742138" y="0"/>
                        </a:cubicBezTo>
                        <a:cubicBezTo>
                          <a:pt x="7054039" y="0"/>
                          <a:pt x="7287467" y="101069"/>
                          <a:pt x="7279609" y="303616"/>
                        </a:cubicBezTo>
                        <a:cubicBezTo>
                          <a:pt x="7279609" y="303616"/>
                          <a:pt x="7277614" y="1290997"/>
                          <a:pt x="7286370" y="1788196"/>
                        </a:cubicBezTo>
                        <a:cubicBezTo>
                          <a:pt x="7295125" y="2081497"/>
                          <a:pt x="7248577" y="2414569"/>
                          <a:pt x="7248577" y="2414569"/>
                        </a:cubicBezTo>
                        <a:cubicBezTo>
                          <a:pt x="7245612" y="2594594"/>
                          <a:pt x="7034109" y="2728246"/>
                          <a:pt x="6788687" y="2728246"/>
                        </a:cubicBezTo>
                        <a:close/>
                      </a:path>
                    </a:pathLst>
                  </a:custGeom>
                  <a:solidFill>
                    <a:srgbClr val="FFF6EA"/>
                  </a:solidFill>
                </p:spPr>
                <p:txBody>
                  <a:bodyPr/>
                  <a:lstStyle/>
                  <a:p>
                    <a:endParaRPr lang="en-US"/>
                  </a:p>
                </p:txBody>
              </p:sp>
            </p:grpSp>
          </p:grpSp>
        </p:grpSp>
        <p:pic>
          <p:nvPicPr>
            <p:cNvPr id="38" name="Picture 22">
              <a:extLst>
                <a:ext uri="{FF2B5EF4-FFF2-40B4-BE49-F238E27FC236}">
                  <a16:creationId xmlns:a16="http://schemas.microsoft.com/office/drawing/2014/main" id="{0BB72272-8633-40EB-8091-3C12FDFC00E5}"/>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rot="20862780">
              <a:off x="4400762" y="810347"/>
              <a:ext cx="431051" cy="483503"/>
            </a:xfrm>
            <a:prstGeom prst="rect">
              <a:avLst/>
            </a:prstGeom>
          </p:spPr>
        </p:pic>
        <p:pic>
          <p:nvPicPr>
            <p:cNvPr id="34" name="Picture 23">
              <a:extLst>
                <a:ext uri="{FF2B5EF4-FFF2-40B4-BE49-F238E27FC236}">
                  <a16:creationId xmlns:a16="http://schemas.microsoft.com/office/drawing/2014/main" id="{00027712-43F8-45F6-B84A-5D4DA601E07F}"/>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b="14179"/>
            <a:stretch>
              <a:fillRect/>
            </a:stretch>
          </p:blipFill>
          <p:spPr>
            <a:xfrm rot="-737220">
              <a:off x="4110994" y="139144"/>
              <a:ext cx="555848" cy="1068747"/>
            </a:xfrm>
            <a:prstGeom prst="rect">
              <a:avLst/>
            </a:prstGeom>
          </p:spPr>
        </p:pic>
      </p:grpSp>
      <p:sp>
        <p:nvSpPr>
          <p:cNvPr id="40" name="TextBox 39">
            <a:extLst>
              <a:ext uri="{FF2B5EF4-FFF2-40B4-BE49-F238E27FC236}">
                <a16:creationId xmlns:a16="http://schemas.microsoft.com/office/drawing/2014/main" id="{07B82BC9-B8AD-4D68-8983-655C29709DE6}"/>
              </a:ext>
            </a:extLst>
          </p:cNvPr>
          <p:cNvSpPr txBox="1"/>
          <p:nvPr/>
        </p:nvSpPr>
        <p:spPr>
          <a:xfrm rot="181471">
            <a:off x="1247169" y="1858308"/>
            <a:ext cx="6154418" cy="2955746"/>
          </a:xfrm>
          <a:prstGeom prst="rect">
            <a:avLst/>
          </a:prstGeom>
          <a:noFill/>
        </p:spPr>
        <p:txBody>
          <a:bodyPr wrap="square">
            <a:spAutoFit/>
          </a:bodyPr>
          <a:lstStyle/>
          <a:p>
            <a:pPr algn="ctr" defTabSz="857250">
              <a:lnSpc>
                <a:spcPct val="150000"/>
              </a:lnSpc>
            </a:pPr>
            <a:r>
              <a:rPr lang="nl-NL" sz="3200" b="1" dirty="0">
                <a:solidFill>
                  <a:srgbClr val="FF0000"/>
                </a:solidFill>
                <a:latin typeface="Arial" panose="020B0604020202020204" pitchFamily="34" charset="0"/>
                <a:ea typeface="Calibri" panose="020F0502020204030204" pitchFamily="34" charset="0"/>
                <a:cs typeface="Arial" panose="020B0604020202020204" pitchFamily="34" charset="0"/>
              </a:rPr>
              <a:t>Em hãy so sánh sự giống và khác nhau giữa các tờ tiền polyme có mệnh giá từ 20.000đ đến 500.000đ</a:t>
            </a:r>
          </a:p>
        </p:txBody>
      </p:sp>
    </p:spTree>
    <p:extLst>
      <p:ext uri="{BB962C8B-B14F-4D97-AF65-F5344CB8AC3E}">
        <p14:creationId xmlns:p14="http://schemas.microsoft.com/office/powerpoint/2010/main" val="1314816046"/>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xEl>
                                              <p:pRg st="0" end="0"/>
                                            </p:txEl>
                                          </p:spTgt>
                                        </p:tgtEl>
                                        <p:attrNameLst>
                                          <p:attrName>style.visibility</p:attrName>
                                        </p:attrNameLst>
                                      </p:cBhvr>
                                      <p:to>
                                        <p:strVal val="visible"/>
                                      </p:to>
                                    </p:set>
                                    <p:animEffect transition="in" filter="wipe(left)">
                                      <p:cBhvr>
                                        <p:cTn id="7" dur="500"/>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a:stretch>
            <a:fillRect/>
          </a:stretch>
        </p:blipFill>
        <p:spPr>
          <a:xfrm>
            <a:off x="1" y="1"/>
            <a:ext cx="12192000" cy="500912"/>
          </a:xfrm>
          <a:prstGeom prst="rect">
            <a:avLst/>
          </a:prstGeom>
        </p:spPr>
      </p:pic>
      <p:sp>
        <p:nvSpPr>
          <p:cNvPr id="2" name="Rectangle: Rounded Corners 1">
            <a:extLst>
              <a:ext uri="{FF2B5EF4-FFF2-40B4-BE49-F238E27FC236}">
                <a16:creationId xmlns:a16="http://schemas.microsoft.com/office/drawing/2014/main" id="{DF1C27BF-EF73-2C05-F04D-17DF3DF5AF30}"/>
              </a:ext>
            </a:extLst>
          </p:cNvPr>
          <p:cNvSpPr/>
          <p:nvPr/>
        </p:nvSpPr>
        <p:spPr>
          <a:xfrm>
            <a:off x="323850" y="466725"/>
            <a:ext cx="11553825" cy="604837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6BB53A5C-7C66-CF4C-9AAD-8ED9E02B5251}"/>
              </a:ext>
            </a:extLst>
          </p:cNvPr>
          <p:cNvSpPr txBox="1"/>
          <p:nvPr/>
        </p:nvSpPr>
        <p:spPr>
          <a:xfrm>
            <a:off x="2153530" y="476227"/>
            <a:ext cx="8524025" cy="584775"/>
          </a:xfrm>
          <a:prstGeom prst="rect">
            <a:avLst/>
          </a:prstGeom>
          <a:noFill/>
        </p:spPr>
        <p:txBody>
          <a:bodyPr wrap="square" rtlCol="0">
            <a:spAutoFit/>
          </a:bodyPr>
          <a:lstStyle/>
          <a:p>
            <a:pPr algn="ctr"/>
            <a:r>
              <a:rPr lang="en-US" sz="3200" b="1" dirty="0" err="1">
                <a:latin typeface="Calibri" panose="020F0502020204030204" pitchFamily="34" charset="0"/>
                <a:cs typeface="Calibri" panose="020F0502020204030204" pitchFamily="34" charset="0"/>
              </a:rPr>
              <a:t>Sự</a:t>
            </a:r>
            <a:r>
              <a:rPr lang="en-US" sz="3200" b="1" dirty="0">
                <a:latin typeface="Calibri" panose="020F0502020204030204" pitchFamily="34" charset="0"/>
                <a:cs typeface="Calibri" panose="020F0502020204030204" pitchFamily="34" charset="0"/>
              </a:rPr>
              <a:t> </a:t>
            </a:r>
            <a:r>
              <a:rPr lang="en-US" sz="3200" b="1" dirty="0" err="1">
                <a:latin typeface="Calibri" panose="020F0502020204030204" pitchFamily="34" charset="0"/>
                <a:cs typeface="Calibri" panose="020F0502020204030204" pitchFamily="34" charset="0"/>
              </a:rPr>
              <a:t>giống</a:t>
            </a:r>
            <a:r>
              <a:rPr lang="en-US" sz="3200" b="1" dirty="0">
                <a:latin typeface="Calibri" panose="020F0502020204030204" pitchFamily="34" charset="0"/>
                <a:cs typeface="Calibri" panose="020F0502020204030204" pitchFamily="34" charset="0"/>
              </a:rPr>
              <a:t> </a:t>
            </a:r>
            <a:r>
              <a:rPr lang="en-US" sz="3200" b="1" dirty="0" err="1">
                <a:latin typeface="Calibri" panose="020F0502020204030204" pitchFamily="34" charset="0"/>
                <a:cs typeface="Calibri" panose="020F0502020204030204" pitchFamily="34" charset="0"/>
              </a:rPr>
              <a:t>nhau</a:t>
            </a:r>
            <a:r>
              <a:rPr lang="en-US" sz="3200" b="1" dirty="0">
                <a:latin typeface="Calibri" panose="020F0502020204030204" pitchFamily="34" charset="0"/>
                <a:cs typeface="Calibri" panose="020F0502020204030204" pitchFamily="34" charset="0"/>
              </a:rPr>
              <a:t> </a:t>
            </a:r>
            <a:r>
              <a:rPr lang="en-US" sz="3200" b="1" dirty="0" err="1">
                <a:latin typeface="Calibri" panose="020F0502020204030204" pitchFamily="34" charset="0"/>
                <a:cs typeface="Calibri" panose="020F0502020204030204" pitchFamily="34" charset="0"/>
              </a:rPr>
              <a:t>và</a:t>
            </a:r>
            <a:r>
              <a:rPr lang="en-US" sz="3200" b="1" dirty="0">
                <a:latin typeface="Calibri" panose="020F0502020204030204" pitchFamily="34" charset="0"/>
                <a:cs typeface="Calibri" panose="020F0502020204030204" pitchFamily="34" charset="0"/>
              </a:rPr>
              <a:t> </a:t>
            </a:r>
            <a:r>
              <a:rPr lang="en-US" sz="3200" b="1" dirty="0" err="1">
                <a:latin typeface="Calibri" panose="020F0502020204030204" pitchFamily="34" charset="0"/>
                <a:cs typeface="Calibri" panose="020F0502020204030204" pitchFamily="34" charset="0"/>
              </a:rPr>
              <a:t>khác</a:t>
            </a:r>
            <a:r>
              <a:rPr lang="en-US" sz="3200" b="1" dirty="0">
                <a:latin typeface="Calibri" panose="020F0502020204030204" pitchFamily="34" charset="0"/>
                <a:cs typeface="Calibri" panose="020F0502020204030204" pitchFamily="34" charset="0"/>
              </a:rPr>
              <a:t> </a:t>
            </a:r>
            <a:r>
              <a:rPr lang="en-US" sz="3200" b="1" dirty="0" err="1">
                <a:latin typeface="Calibri" panose="020F0502020204030204" pitchFamily="34" charset="0"/>
                <a:cs typeface="Calibri" panose="020F0502020204030204" pitchFamily="34" charset="0"/>
              </a:rPr>
              <a:t>nhau</a:t>
            </a:r>
            <a:r>
              <a:rPr lang="en-US" sz="3200" b="1" dirty="0">
                <a:latin typeface="Calibri" panose="020F0502020204030204" pitchFamily="34" charset="0"/>
                <a:cs typeface="Calibri" panose="020F0502020204030204" pitchFamily="34" charset="0"/>
              </a:rPr>
              <a:t> </a:t>
            </a:r>
            <a:r>
              <a:rPr lang="en-US" sz="3200" b="1" dirty="0" err="1">
                <a:latin typeface="Calibri" panose="020F0502020204030204" pitchFamily="34" charset="0"/>
                <a:cs typeface="Calibri" panose="020F0502020204030204" pitchFamily="34" charset="0"/>
              </a:rPr>
              <a:t>của</a:t>
            </a:r>
            <a:r>
              <a:rPr lang="en-US" sz="3200" b="1" dirty="0">
                <a:latin typeface="Calibri" panose="020F0502020204030204" pitchFamily="34" charset="0"/>
                <a:cs typeface="Calibri" panose="020F0502020204030204" pitchFamily="34" charset="0"/>
              </a:rPr>
              <a:t> </a:t>
            </a:r>
            <a:r>
              <a:rPr lang="en-US" sz="3200" b="1" dirty="0" err="1">
                <a:latin typeface="Calibri" panose="020F0502020204030204" pitchFamily="34" charset="0"/>
                <a:cs typeface="Calibri" panose="020F0502020204030204" pitchFamily="34" charset="0"/>
              </a:rPr>
              <a:t>các</a:t>
            </a:r>
            <a:r>
              <a:rPr lang="en-US" sz="3200" b="1" dirty="0">
                <a:latin typeface="Calibri" panose="020F0502020204030204" pitchFamily="34" charset="0"/>
                <a:cs typeface="Calibri" panose="020F0502020204030204" pitchFamily="34" charset="0"/>
              </a:rPr>
              <a:t> </a:t>
            </a:r>
            <a:r>
              <a:rPr lang="en-US" sz="3200" b="1" dirty="0" err="1">
                <a:latin typeface="Calibri" panose="020F0502020204030204" pitchFamily="34" charset="0"/>
                <a:cs typeface="Calibri" panose="020F0502020204030204" pitchFamily="34" charset="0"/>
              </a:rPr>
              <a:t>tờ</a:t>
            </a:r>
            <a:r>
              <a:rPr lang="en-US" sz="3200" b="1" dirty="0">
                <a:latin typeface="Calibri" panose="020F0502020204030204" pitchFamily="34" charset="0"/>
                <a:cs typeface="Calibri" panose="020F0502020204030204" pitchFamily="34" charset="0"/>
              </a:rPr>
              <a:t> </a:t>
            </a:r>
            <a:r>
              <a:rPr lang="en-US" sz="3200" b="1" dirty="0" err="1">
                <a:latin typeface="Calibri" panose="020F0502020204030204" pitchFamily="34" charset="0"/>
                <a:cs typeface="Calibri" panose="020F0502020204030204" pitchFamily="34" charset="0"/>
              </a:rPr>
              <a:t>tiền</a:t>
            </a:r>
            <a:endParaRPr lang="en-US" sz="3200" b="1" dirty="0">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F64A9B7C-04EA-C307-6F23-3787A821BD71}"/>
              </a:ext>
            </a:extLst>
          </p:cNvPr>
          <p:cNvSpPr txBox="1"/>
          <p:nvPr/>
        </p:nvSpPr>
        <p:spPr>
          <a:xfrm>
            <a:off x="723350" y="881044"/>
            <a:ext cx="2667718" cy="584775"/>
          </a:xfrm>
          <a:prstGeom prst="rect">
            <a:avLst/>
          </a:prstGeom>
          <a:noFill/>
        </p:spPr>
        <p:txBody>
          <a:bodyPr wrap="none" rtlCol="0">
            <a:spAutoFit/>
          </a:bodyPr>
          <a:lstStyle/>
          <a:p>
            <a:r>
              <a:rPr lang="en-US" sz="3200" b="1" i="1" dirty="0">
                <a:solidFill>
                  <a:srgbClr val="FF0000"/>
                </a:solidFill>
                <a:latin typeface="Calibri" panose="020F0502020204030204" pitchFamily="34" charset="0"/>
                <a:cs typeface="Calibri" panose="020F0502020204030204" pitchFamily="34" charset="0"/>
              </a:rPr>
              <a:t>* </a:t>
            </a:r>
            <a:r>
              <a:rPr lang="en-US" sz="3200" b="1" i="1" dirty="0" err="1">
                <a:solidFill>
                  <a:srgbClr val="FF0000"/>
                </a:solidFill>
                <a:latin typeface="Calibri" panose="020F0502020204030204" pitchFamily="34" charset="0"/>
                <a:cs typeface="Calibri" panose="020F0502020204030204" pitchFamily="34" charset="0"/>
              </a:rPr>
              <a:t>Giống</a:t>
            </a:r>
            <a:r>
              <a:rPr lang="en-US" sz="3200" b="1" i="1" dirty="0">
                <a:solidFill>
                  <a:srgbClr val="FF0000"/>
                </a:solidFill>
                <a:latin typeface="Calibri" panose="020F0502020204030204" pitchFamily="34" charset="0"/>
                <a:cs typeface="Calibri" panose="020F0502020204030204" pitchFamily="34" charset="0"/>
              </a:rPr>
              <a:t> </a:t>
            </a:r>
            <a:r>
              <a:rPr lang="en-US" sz="3200" b="1" i="1" dirty="0" err="1">
                <a:solidFill>
                  <a:srgbClr val="FF0000"/>
                </a:solidFill>
                <a:latin typeface="Calibri" panose="020F0502020204030204" pitchFamily="34" charset="0"/>
                <a:cs typeface="Calibri" panose="020F0502020204030204" pitchFamily="34" charset="0"/>
              </a:rPr>
              <a:t>nhau</a:t>
            </a:r>
            <a:r>
              <a:rPr lang="en-US" sz="3200" b="1" i="1" dirty="0">
                <a:solidFill>
                  <a:srgbClr val="FF0000"/>
                </a:solidFill>
                <a:latin typeface="Calibri" panose="020F0502020204030204" pitchFamily="34" charset="0"/>
                <a:cs typeface="Calibri" panose="020F0502020204030204" pitchFamily="34" charset="0"/>
              </a:rPr>
              <a:t>:</a:t>
            </a:r>
          </a:p>
        </p:txBody>
      </p:sp>
      <p:sp>
        <p:nvSpPr>
          <p:cNvPr id="8" name="TextBox 7">
            <a:extLst>
              <a:ext uri="{FF2B5EF4-FFF2-40B4-BE49-F238E27FC236}">
                <a16:creationId xmlns:a16="http://schemas.microsoft.com/office/drawing/2014/main" id="{27CE6CFA-972D-2912-A3EA-B5CB063A160D}"/>
              </a:ext>
            </a:extLst>
          </p:cNvPr>
          <p:cNvSpPr txBox="1"/>
          <p:nvPr/>
        </p:nvSpPr>
        <p:spPr>
          <a:xfrm>
            <a:off x="561975" y="3081334"/>
            <a:ext cx="11258549" cy="954107"/>
          </a:xfrm>
          <a:prstGeom prst="rect">
            <a:avLst/>
          </a:prstGeom>
          <a:noFill/>
        </p:spPr>
        <p:txBody>
          <a:bodyPr wrap="square" rtlCol="0">
            <a:spAutoFit/>
          </a:bodyPr>
          <a:lstStyle/>
          <a:p>
            <a:r>
              <a:rPr lang="en-US" sz="2800" b="1" dirty="0" err="1">
                <a:latin typeface="Calibri" panose="020F0502020204030204" pitchFamily="34" charset="0"/>
                <a:cs typeface="Calibri" panose="020F0502020204030204" pitchFamily="34" charset="0"/>
              </a:rPr>
              <a:t>Mặt</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phải</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đều</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có</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dòng</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chữ</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Cộng</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hòa</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xã</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hội</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chủ</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nghĩa</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Việt</a:t>
            </a:r>
            <a:r>
              <a:rPr lang="en-US" sz="2800" b="1" dirty="0">
                <a:latin typeface="Calibri" panose="020F0502020204030204" pitchFamily="34" charset="0"/>
                <a:cs typeface="Calibri" panose="020F0502020204030204" pitchFamily="34" charset="0"/>
              </a:rPr>
              <a:t> Nam, </a:t>
            </a:r>
            <a:r>
              <a:rPr lang="en-US" sz="2800" b="1" dirty="0" err="1">
                <a:latin typeface="Calibri" panose="020F0502020204030204" pitchFamily="34" charset="0"/>
                <a:cs typeface="Calibri" panose="020F0502020204030204" pitchFamily="34" charset="0"/>
              </a:rPr>
              <a:t>có</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quốc</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huy</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có</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chân</a:t>
            </a:r>
            <a:r>
              <a:rPr lang="en-US" sz="2800" b="1" dirty="0">
                <a:latin typeface="Calibri" panose="020F0502020204030204" pitchFamily="34" charset="0"/>
                <a:cs typeface="Calibri" panose="020F0502020204030204" pitchFamily="34" charset="0"/>
              </a:rPr>
              <a:t> dung </a:t>
            </a:r>
            <a:r>
              <a:rPr lang="en-US" sz="2800" b="1" dirty="0" err="1">
                <a:latin typeface="Calibri" panose="020F0502020204030204" pitchFamily="34" charset="0"/>
                <a:cs typeface="Calibri" panose="020F0502020204030204" pitchFamily="34" charset="0"/>
              </a:rPr>
              <a:t>Bác</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Hồ</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có</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mệnh</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giá</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có</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số</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seri</a:t>
            </a:r>
            <a:r>
              <a:rPr lang="en-US" sz="2800" b="1" dirty="0">
                <a:latin typeface="Calibri" panose="020F0502020204030204" pitchFamily="34" charset="0"/>
                <a:cs typeface="Calibri" panose="020F0502020204030204" pitchFamily="34" charset="0"/>
              </a:rPr>
              <a:t>.</a:t>
            </a:r>
          </a:p>
        </p:txBody>
      </p:sp>
      <p:sp>
        <p:nvSpPr>
          <p:cNvPr id="10" name="TextBox 9">
            <a:extLst>
              <a:ext uri="{FF2B5EF4-FFF2-40B4-BE49-F238E27FC236}">
                <a16:creationId xmlns:a16="http://schemas.microsoft.com/office/drawing/2014/main" id="{3C487CF0-6903-7746-55D6-C04903A0F068}"/>
              </a:ext>
            </a:extLst>
          </p:cNvPr>
          <p:cNvSpPr txBox="1"/>
          <p:nvPr/>
        </p:nvSpPr>
        <p:spPr>
          <a:xfrm>
            <a:off x="2262156" y="5667393"/>
            <a:ext cx="8458790" cy="523220"/>
          </a:xfrm>
          <a:prstGeom prst="rect">
            <a:avLst/>
          </a:prstGeom>
          <a:noFill/>
        </p:spPr>
        <p:txBody>
          <a:bodyPr wrap="none" rtlCol="0">
            <a:spAutoFit/>
          </a:bodyPr>
          <a:lstStyle/>
          <a:p>
            <a:pPr algn="just"/>
            <a:r>
              <a:rPr lang="en-US" sz="2800"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Mặt</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trái</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có</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dòng</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chữ</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Ngân</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hàng</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Nhà</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nước</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Việt</a:t>
            </a:r>
            <a:r>
              <a:rPr lang="en-US" sz="2800" b="1" dirty="0">
                <a:latin typeface="Calibri" panose="020F0502020204030204" pitchFamily="34" charset="0"/>
                <a:cs typeface="Calibri" panose="020F0502020204030204" pitchFamily="34" charset="0"/>
              </a:rPr>
              <a:t> Nam</a:t>
            </a:r>
            <a:r>
              <a:rPr lang="en-US" sz="2200" b="1" dirty="0">
                <a:latin typeface="Calibri" panose="020F0502020204030204" pitchFamily="34" charset="0"/>
                <a:cs typeface="Calibri" panose="020F0502020204030204" pitchFamily="34" charset="0"/>
              </a:rPr>
              <a:t>.</a:t>
            </a:r>
          </a:p>
        </p:txBody>
      </p:sp>
      <p:pic>
        <p:nvPicPr>
          <p:cNvPr id="12" name="Picture 11">
            <a:extLst>
              <a:ext uri="{FF2B5EF4-FFF2-40B4-BE49-F238E27FC236}">
                <a16:creationId xmlns:a16="http://schemas.microsoft.com/office/drawing/2014/main" id="{109DB2B4-2AB9-B08C-7074-CA882A5F4B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1747824"/>
            <a:ext cx="2266950" cy="1088136"/>
          </a:xfrm>
          <a:prstGeom prst="rect">
            <a:avLst/>
          </a:prstGeom>
        </p:spPr>
      </p:pic>
      <p:pic>
        <p:nvPicPr>
          <p:cNvPr id="13" name="Picture 12">
            <a:extLst>
              <a:ext uri="{FF2B5EF4-FFF2-40B4-BE49-F238E27FC236}">
                <a16:creationId xmlns:a16="http://schemas.microsoft.com/office/drawing/2014/main" id="{D752DD7A-0720-481E-8BA9-D561DCAEAFA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86000" y="1709218"/>
            <a:ext cx="2429643" cy="1157808"/>
          </a:xfrm>
          <a:prstGeom prst="rect">
            <a:avLst/>
          </a:prstGeom>
        </p:spPr>
      </p:pic>
      <p:pic>
        <p:nvPicPr>
          <p:cNvPr id="14" name="Picture 13">
            <a:extLst>
              <a:ext uri="{FF2B5EF4-FFF2-40B4-BE49-F238E27FC236}">
                <a16:creationId xmlns:a16="http://schemas.microsoft.com/office/drawing/2014/main" id="{B3787804-9530-FF8E-0080-539A757A0EB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06522" y="1728775"/>
            <a:ext cx="2528125" cy="1166826"/>
          </a:xfrm>
          <a:prstGeom prst="rect">
            <a:avLst/>
          </a:prstGeom>
        </p:spPr>
      </p:pic>
      <p:pic>
        <p:nvPicPr>
          <p:cNvPr id="15" name="Picture 14">
            <a:extLst>
              <a:ext uri="{FF2B5EF4-FFF2-40B4-BE49-F238E27FC236}">
                <a16:creationId xmlns:a16="http://schemas.microsoft.com/office/drawing/2014/main" id="{260FB8DC-000A-222F-6D24-9E763E5F860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6563" y="4214820"/>
            <a:ext cx="2244341" cy="1109655"/>
          </a:xfrm>
          <a:prstGeom prst="rect">
            <a:avLst/>
          </a:prstGeom>
        </p:spPr>
      </p:pic>
      <p:pic>
        <p:nvPicPr>
          <p:cNvPr id="17" name="Picture 16">
            <a:extLst>
              <a:ext uri="{FF2B5EF4-FFF2-40B4-BE49-F238E27FC236}">
                <a16:creationId xmlns:a16="http://schemas.microsoft.com/office/drawing/2014/main" id="{B4B85F62-23DA-C435-D227-2F3C3E2F406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76730" y="4214821"/>
            <a:ext cx="2360793" cy="1100130"/>
          </a:xfrm>
          <a:prstGeom prst="rect">
            <a:avLst/>
          </a:prstGeom>
        </p:spPr>
      </p:pic>
      <p:pic>
        <p:nvPicPr>
          <p:cNvPr id="18" name="Picture 17">
            <a:extLst>
              <a:ext uri="{FF2B5EF4-FFF2-40B4-BE49-F238E27FC236}">
                <a16:creationId xmlns:a16="http://schemas.microsoft.com/office/drawing/2014/main" id="{B4631E44-9B3D-DBDC-23F3-07E37F9C71F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29706" y="4224345"/>
            <a:ext cx="2409092" cy="1081080"/>
          </a:xfrm>
          <a:prstGeom prst="rect">
            <a:avLst/>
          </a:prstGeom>
        </p:spPr>
      </p:pic>
      <p:pic>
        <p:nvPicPr>
          <p:cNvPr id="1026" name="Picture 2" descr="Pin on tiền">
            <a:extLst>
              <a:ext uri="{FF2B5EF4-FFF2-40B4-BE49-F238E27FC236}">
                <a16:creationId xmlns:a16="http://schemas.microsoft.com/office/drawing/2014/main" id="{2D227D2B-2DF7-01DB-1776-1D4B4375A76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76383" y="1781174"/>
            <a:ext cx="2467692" cy="111255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a:extLst>
              <a:ext uri="{FF2B5EF4-FFF2-40B4-BE49-F238E27FC236}">
                <a16:creationId xmlns:a16="http://schemas.microsoft.com/office/drawing/2014/main" id="{B0E43989-B66B-583F-6F31-664BA8F07347}"/>
              </a:ext>
            </a:extLst>
          </p:cNvPr>
          <p:cNvPicPr>
            <a:picLocks noChangeAspect="1"/>
          </p:cNvPicPr>
          <p:nvPr/>
        </p:nvPicPr>
        <p:blipFill>
          <a:blip r:embed="rId11"/>
          <a:stretch>
            <a:fillRect/>
          </a:stretch>
        </p:blipFill>
        <p:spPr>
          <a:xfrm>
            <a:off x="9676295" y="1838325"/>
            <a:ext cx="2415692" cy="1042987"/>
          </a:xfrm>
          <a:prstGeom prst="rect">
            <a:avLst/>
          </a:prstGeom>
        </p:spPr>
      </p:pic>
      <p:pic>
        <p:nvPicPr>
          <p:cNvPr id="26" name="Picture 25">
            <a:extLst>
              <a:ext uri="{FF2B5EF4-FFF2-40B4-BE49-F238E27FC236}">
                <a16:creationId xmlns:a16="http://schemas.microsoft.com/office/drawing/2014/main" id="{64351E37-840B-FFC7-ABFD-61AA6E925041}"/>
              </a:ext>
            </a:extLst>
          </p:cNvPr>
          <p:cNvPicPr>
            <a:picLocks noChangeAspect="1"/>
          </p:cNvPicPr>
          <p:nvPr/>
        </p:nvPicPr>
        <p:blipFill>
          <a:blip r:embed="rId12"/>
          <a:stretch>
            <a:fillRect/>
          </a:stretch>
        </p:blipFill>
        <p:spPr>
          <a:xfrm>
            <a:off x="7454792" y="4229100"/>
            <a:ext cx="2360720" cy="1095374"/>
          </a:xfrm>
          <a:prstGeom prst="rect">
            <a:avLst/>
          </a:prstGeom>
        </p:spPr>
      </p:pic>
      <p:pic>
        <p:nvPicPr>
          <p:cNvPr id="28" name="Picture 27">
            <a:extLst>
              <a:ext uri="{FF2B5EF4-FFF2-40B4-BE49-F238E27FC236}">
                <a16:creationId xmlns:a16="http://schemas.microsoft.com/office/drawing/2014/main" id="{EDD83D7C-22AB-CB68-DBA6-2B3BFEDAEA5D}"/>
              </a:ext>
            </a:extLst>
          </p:cNvPr>
          <p:cNvPicPr>
            <a:picLocks noChangeAspect="1"/>
          </p:cNvPicPr>
          <p:nvPr/>
        </p:nvPicPr>
        <p:blipFill>
          <a:blip r:embed="rId13"/>
          <a:stretch>
            <a:fillRect/>
          </a:stretch>
        </p:blipFill>
        <p:spPr>
          <a:xfrm>
            <a:off x="9804474" y="4200524"/>
            <a:ext cx="2387526" cy="1114425"/>
          </a:xfrm>
          <a:prstGeom prst="rect">
            <a:avLst/>
          </a:prstGeom>
        </p:spPr>
      </p:pic>
    </p:spTree>
    <p:extLst>
      <p:ext uri="{BB962C8B-B14F-4D97-AF65-F5344CB8AC3E}">
        <p14:creationId xmlns:p14="http://schemas.microsoft.com/office/powerpoint/2010/main" val="22205893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par>
                                <p:cTn id="20" presetID="22" presetClass="entr" presetSubtype="4"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par>
                                <p:cTn id="23" presetID="22" presetClass="entr" presetSubtype="4"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par>
                                <p:cTn id="26" presetID="22" presetClass="entr" presetSubtype="4" fill="hold" nodeType="withEffect">
                                  <p:stCondLst>
                                    <p:cond delay="0"/>
                                  </p:stCondLst>
                                  <p:childTnLst>
                                    <p:set>
                                      <p:cBhvr>
                                        <p:cTn id="27" dur="1" fill="hold">
                                          <p:stCondLst>
                                            <p:cond delay="0"/>
                                          </p:stCondLst>
                                        </p:cTn>
                                        <p:tgtEl>
                                          <p:spTgt spid="1026"/>
                                        </p:tgtEl>
                                        <p:attrNameLst>
                                          <p:attrName>style.visibility</p:attrName>
                                        </p:attrNameLst>
                                      </p:cBhvr>
                                      <p:to>
                                        <p:strVal val="visible"/>
                                      </p:to>
                                    </p:set>
                                    <p:animEffect transition="in" filter="wipe(down)">
                                      <p:cBhvr>
                                        <p:cTn id="28" dur="500"/>
                                        <p:tgtEl>
                                          <p:spTgt spid="1026"/>
                                        </p:tgtEl>
                                      </p:cBhvr>
                                    </p:animEffect>
                                  </p:childTnLst>
                                </p:cTn>
                              </p:par>
                              <p:par>
                                <p:cTn id="29" presetID="22" presetClass="entr" presetSubtype="4"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down)">
                                      <p:cBhvr>
                                        <p:cTn id="31" dur="500"/>
                                        <p:tgtEl>
                                          <p:spTgt spid="2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barn(inVertical)">
                                      <p:cBhvr>
                                        <p:cTn id="41" dur="500"/>
                                        <p:tgtEl>
                                          <p:spTgt spid="15"/>
                                        </p:tgtEl>
                                      </p:cBhvr>
                                    </p:animEffect>
                                  </p:childTnLst>
                                </p:cTn>
                              </p:par>
                              <p:par>
                                <p:cTn id="42" presetID="16" presetClass="entr" presetSubtype="21"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barn(inVertical)">
                                      <p:cBhvr>
                                        <p:cTn id="44" dur="500"/>
                                        <p:tgtEl>
                                          <p:spTgt spid="17"/>
                                        </p:tgtEl>
                                      </p:cBhvr>
                                    </p:animEffect>
                                  </p:childTnLst>
                                </p:cTn>
                              </p:par>
                              <p:par>
                                <p:cTn id="45" presetID="16" presetClass="entr" presetSubtype="21"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arn(inVertical)">
                                      <p:cBhvr>
                                        <p:cTn id="47" dur="500"/>
                                        <p:tgtEl>
                                          <p:spTgt spid="18"/>
                                        </p:tgtEl>
                                      </p:cBhvr>
                                    </p:animEffect>
                                  </p:childTnLst>
                                </p:cTn>
                              </p:par>
                              <p:par>
                                <p:cTn id="48" presetID="16" presetClass="entr" presetSubtype="21" fill="hold"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barn(inVertical)">
                                      <p:cBhvr>
                                        <p:cTn id="50" dur="500"/>
                                        <p:tgtEl>
                                          <p:spTgt spid="26"/>
                                        </p:tgtEl>
                                      </p:cBhvr>
                                    </p:animEffect>
                                  </p:childTnLst>
                                </p:cTn>
                              </p:par>
                              <p:par>
                                <p:cTn id="51" presetID="16" presetClass="entr" presetSubtype="21"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barn(inVertical)">
                                      <p:cBhvr>
                                        <p:cTn id="53" dur="500"/>
                                        <p:tgtEl>
                                          <p:spTgt spid="28"/>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down)">
                                      <p:cBhvr>
                                        <p:cTn id="5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a:stretch>
            <a:fillRect/>
          </a:stretch>
        </p:blipFill>
        <p:spPr>
          <a:xfrm>
            <a:off x="1" y="1"/>
            <a:ext cx="12192000" cy="500912"/>
          </a:xfrm>
          <a:prstGeom prst="rect">
            <a:avLst/>
          </a:prstGeom>
        </p:spPr>
      </p:pic>
      <p:sp>
        <p:nvSpPr>
          <p:cNvPr id="2" name="Rectangle: Rounded Corners 1">
            <a:extLst>
              <a:ext uri="{FF2B5EF4-FFF2-40B4-BE49-F238E27FC236}">
                <a16:creationId xmlns:a16="http://schemas.microsoft.com/office/drawing/2014/main" id="{DF1C27BF-EF73-2C05-F04D-17DF3DF5AF30}"/>
              </a:ext>
            </a:extLst>
          </p:cNvPr>
          <p:cNvSpPr/>
          <p:nvPr/>
        </p:nvSpPr>
        <p:spPr>
          <a:xfrm>
            <a:off x="323850" y="466725"/>
            <a:ext cx="11553825" cy="604837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CB56D881-6217-B804-C297-B20681B0C68D}"/>
              </a:ext>
            </a:extLst>
          </p:cNvPr>
          <p:cNvSpPr txBox="1"/>
          <p:nvPr/>
        </p:nvSpPr>
        <p:spPr>
          <a:xfrm>
            <a:off x="1611107" y="421516"/>
            <a:ext cx="2606804" cy="646331"/>
          </a:xfrm>
          <a:prstGeom prst="rect">
            <a:avLst/>
          </a:prstGeom>
          <a:noFill/>
        </p:spPr>
        <p:txBody>
          <a:bodyPr wrap="none" rtlCol="0">
            <a:spAutoFit/>
          </a:bodyPr>
          <a:lstStyle/>
          <a:p>
            <a:pPr algn="ctr"/>
            <a:r>
              <a:rPr lang="en-US" sz="3600" b="1" i="1" dirty="0">
                <a:solidFill>
                  <a:srgbClr val="FF0000"/>
                </a:solidFill>
                <a:latin typeface="Calibri" panose="020F0502020204030204" pitchFamily="34" charset="0"/>
                <a:cs typeface="Calibri" panose="020F0502020204030204" pitchFamily="34" charset="0"/>
              </a:rPr>
              <a:t>* </a:t>
            </a:r>
            <a:r>
              <a:rPr lang="en-US" sz="3600" b="1" i="1" dirty="0" err="1">
                <a:solidFill>
                  <a:srgbClr val="FF0000"/>
                </a:solidFill>
                <a:latin typeface="Calibri" panose="020F0502020204030204" pitchFamily="34" charset="0"/>
                <a:cs typeface="Calibri" panose="020F0502020204030204" pitchFamily="34" charset="0"/>
              </a:rPr>
              <a:t>Khác</a:t>
            </a:r>
            <a:r>
              <a:rPr lang="en-US" sz="3600" b="1" i="1" dirty="0">
                <a:solidFill>
                  <a:srgbClr val="FF0000"/>
                </a:solidFill>
                <a:latin typeface="Calibri" panose="020F0502020204030204" pitchFamily="34" charset="0"/>
                <a:cs typeface="Calibri" panose="020F0502020204030204" pitchFamily="34" charset="0"/>
              </a:rPr>
              <a:t> </a:t>
            </a:r>
            <a:r>
              <a:rPr lang="en-US" sz="3600" b="1" i="1" dirty="0" err="1">
                <a:solidFill>
                  <a:srgbClr val="FF0000"/>
                </a:solidFill>
                <a:latin typeface="Calibri" panose="020F0502020204030204" pitchFamily="34" charset="0"/>
                <a:cs typeface="Calibri" panose="020F0502020204030204" pitchFamily="34" charset="0"/>
              </a:rPr>
              <a:t>nhau</a:t>
            </a:r>
            <a:r>
              <a:rPr lang="en-US" sz="2200" b="1" i="1" dirty="0">
                <a:solidFill>
                  <a:srgbClr val="FF0000"/>
                </a:solidFill>
                <a:latin typeface="Calibri" panose="020F0502020204030204" pitchFamily="34" charset="0"/>
                <a:cs typeface="Calibri" panose="020F0502020204030204" pitchFamily="34" charset="0"/>
              </a:rPr>
              <a:t>:</a:t>
            </a:r>
          </a:p>
        </p:txBody>
      </p:sp>
      <p:pic>
        <p:nvPicPr>
          <p:cNvPr id="5" name="Picture 4">
            <a:extLst>
              <a:ext uri="{FF2B5EF4-FFF2-40B4-BE49-F238E27FC236}">
                <a16:creationId xmlns:a16="http://schemas.microsoft.com/office/drawing/2014/main" id="{5B78AF69-59AD-68A9-060F-8D02CA50E9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19128" y="1067848"/>
            <a:ext cx="2438400" cy="3662744"/>
          </a:xfrm>
          <a:prstGeom prst="rect">
            <a:avLst/>
          </a:prstGeom>
        </p:spPr>
      </p:pic>
      <p:pic>
        <p:nvPicPr>
          <p:cNvPr id="7" name="Picture 6">
            <a:extLst>
              <a:ext uri="{FF2B5EF4-FFF2-40B4-BE49-F238E27FC236}">
                <a16:creationId xmlns:a16="http://schemas.microsoft.com/office/drawing/2014/main" id="{79CBD7A8-547F-E469-BDA0-26CE45F5E1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57772" y="953549"/>
            <a:ext cx="2685799" cy="3654794"/>
          </a:xfrm>
          <a:prstGeom prst="rect">
            <a:avLst/>
          </a:prstGeom>
        </p:spPr>
      </p:pic>
      <p:pic>
        <p:nvPicPr>
          <p:cNvPr id="9" name="Picture 8">
            <a:extLst>
              <a:ext uri="{FF2B5EF4-FFF2-40B4-BE49-F238E27FC236}">
                <a16:creationId xmlns:a16="http://schemas.microsoft.com/office/drawing/2014/main" id="{53417D1B-48D6-5E20-8281-665A5E0B2D4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79559" y="1001174"/>
            <a:ext cx="2745757" cy="3654794"/>
          </a:xfrm>
          <a:prstGeom prst="rect">
            <a:avLst/>
          </a:prstGeom>
        </p:spPr>
      </p:pic>
      <p:sp>
        <p:nvSpPr>
          <p:cNvPr id="11" name="TextBox 10">
            <a:extLst>
              <a:ext uri="{FF2B5EF4-FFF2-40B4-BE49-F238E27FC236}">
                <a16:creationId xmlns:a16="http://schemas.microsoft.com/office/drawing/2014/main" id="{932FE8AD-E666-A68A-2158-735252AF2395}"/>
              </a:ext>
            </a:extLst>
          </p:cNvPr>
          <p:cNvSpPr txBox="1"/>
          <p:nvPr/>
        </p:nvSpPr>
        <p:spPr>
          <a:xfrm>
            <a:off x="1547565" y="5239345"/>
            <a:ext cx="2922595" cy="523220"/>
          </a:xfrm>
          <a:prstGeom prst="rect">
            <a:avLst/>
          </a:prstGeom>
          <a:noFill/>
        </p:spPr>
        <p:txBody>
          <a:bodyPr wrap="none" rtlCol="0">
            <a:spAutoFit/>
          </a:bodyPr>
          <a:lstStyle/>
          <a:p>
            <a:pPr algn="ctr"/>
            <a:r>
              <a:rPr lang="en-US" sz="2800" b="1" dirty="0" err="1">
                <a:latin typeface="Calibri" panose="020F0502020204030204" pitchFamily="34" charset="0"/>
                <a:cs typeface="Calibri" panose="020F0502020204030204" pitchFamily="34" charset="0"/>
              </a:rPr>
              <a:t>Chùa</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Cầu</a:t>
            </a:r>
            <a:r>
              <a:rPr lang="en-US" sz="2800" b="1" dirty="0">
                <a:latin typeface="Calibri" panose="020F0502020204030204" pitchFamily="34" charset="0"/>
                <a:cs typeface="Calibri" panose="020F0502020204030204" pitchFamily="34" charset="0"/>
              </a:rPr>
              <a:t> – </a:t>
            </a:r>
            <a:r>
              <a:rPr lang="en-US" sz="2800" b="1" dirty="0" err="1">
                <a:latin typeface="Calibri" panose="020F0502020204030204" pitchFamily="34" charset="0"/>
                <a:cs typeface="Calibri" panose="020F0502020204030204" pitchFamily="34" charset="0"/>
              </a:rPr>
              <a:t>Hội</a:t>
            </a:r>
            <a:r>
              <a:rPr lang="en-US" sz="2800" b="1" dirty="0">
                <a:latin typeface="Calibri" panose="020F0502020204030204" pitchFamily="34" charset="0"/>
                <a:cs typeface="Calibri" panose="020F0502020204030204" pitchFamily="34" charset="0"/>
              </a:rPr>
              <a:t> An</a:t>
            </a:r>
          </a:p>
        </p:txBody>
      </p:sp>
      <p:sp>
        <p:nvSpPr>
          <p:cNvPr id="19" name="TextBox 18">
            <a:extLst>
              <a:ext uri="{FF2B5EF4-FFF2-40B4-BE49-F238E27FC236}">
                <a16:creationId xmlns:a16="http://schemas.microsoft.com/office/drawing/2014/main" id="{A7DD8E32-6E97-DC76-35F6-3858B0F55A74}"/>
              </a:ext>
            </a:extLst>
          </p:cNvPr>
          <p:cNvSpPr txBox="1"/>
          <p:nvPr/>
        </p:nvSpPr>
        <p:spPr>
          <a:xfrm>
            <a:off x="4848223" y="4738897"/>
            <a:ext cx="3400427" cy="1318181"/>
          </a:xfrm>
          <a:prstGeom prst="rect">
            <a:avLst/>
          </a:prstGeom>
          <a:noFill/>
        </p:spPr>
        <p:txBody>
          <a:bodyPr wrap="square" rtlCol="0">
            <a:spAutoFit/>
          </a:bodyPr>
          <a:lstStyle/>
          <a:p>
            <a:pPr algn="ctr">
              <a:lnSpc>
                <a:spcPct val="150000"/>
              </a:lnSpc>
            </a:pPr>
            <a:r>
              <a:rPr lang="en-US" sz="2800" b="1" dirty="0" err="1">
                <a:latin typeface="Calibri" panose="020F0502020204030204" pitchFamily="34" charset="0"/>
                <a:cs typeface="Calibri" panose="020F0502020204030204" pitchFamily="34" charset="0"/>
              </a:rPr>
              <a:t>Nghênh</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Lương</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Đình</a:t>
            </a:r>
            <a:r>
              <a:rPr lang="en-US" sz="2800" b="1" dirty="0">
                <a:latin typeface="Calibri" panose="020F0502020204030204" pitchFamily="34" charset="0"/>
                <a:cs typeface="Calibri" panose="020F0502020204030204" pitchFamily="34" charset="0"/>
              </a:rPr>
              <a:t> – </a:t>
            </a:r>
            <a:r>
              <a:rPr lang="en-US" sz="2800" b="1" dirty="0" err="1">
                <a:latin typeface="Calibri" panose="020F0502020204030204" pitchFamily="34" charset="0"/>
                <a:cs typeface="Calibri" panose="020F0502020204030204" pitchFamily="34" charset="0"/>
              </a:rPr>
              <a:t>Phu</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Văn</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Lâu</a:t>
            </a:r>
            <a:r>
              <a:rPr lang="en-US" sz="2800" b="1" dirty="0">
                <a:latin typeface="Calibri" panose="020F0502020204030204" pitchFamily="34" charset="0"/>
                <a:cs typeface="Calibri" panose="020F0502020204030204" pitchFamily="34" charset="0"/>
              </a:rPr>
              <a:t> – </a:t>
            </a:r>
            <a:r>
              <a:rPr lang="en-US" sz="2800" b="1" dirty="0" err="1">
                <a:latin typeface="Calibri" panose="020F0502020204030204" pitchFamily="34" charset="0"/>
                <a:cs typeface="Calibri" panose="020F0502020204030204" pitchFamily="34" charset="0"/>
              </a:rPr>
              <a:t>Huế</a:t>
            </a:r>
            <a:endParaRPr lang="en-US" sz="2800" b="1" dirty="0">
              <a:latin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28239848-1D19-04C6-92F8-A21B421E0AC2}"/>
              </a:ext>
            </a:extLst>
          </p:cNvPr>
          <p:cNvSpPr txBox="1"/>
          <p:nvPr/>
        </p:nvSpPr>
        <p:spPr>
          <a:xfrm>
            <a:off x="8564146" y="4841470"/>
            <a:ext cx="3180179" cy="1318181"/>
          </a:xfrm>
          <a:prstGeom prst="rect">
            <a:avLst/>
          </a:prstGeom>
          <a:noFill/>
        </p:spPr>
        <p:txBody>
          <a:bodyPr wrap="square" rtlCol="0">
            <a:spAutoFit/>
          </a:bodyPr>
          <a:lstStyle/>
          <a:p>
            <a:pPr algn="ctr">
              <a:lnSpc>
                <a:spcPct val="150000"/>
              </a:lnSpc>
            </a:pPr>
            <a:r>
              <a:rPr lang="en-US" sz="2800" b="1" dirty="0" err="1">
                <a:latin typeface="Calibri" panose="020F0502020204030204" pitchFamily="34" charset="0"/>
                <a:cs typeface="Calibri" panose="020F0502020204030204" pitchFamily="34" charset="0"/>
              </a:rPr>
              <a:t>Văn</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miếu</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Quốc</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Tử</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Giám</a:t>
            </a:r>
            <a:r>
              <a:rPr lang="en-US" sz="2800" b="1" dirty="0">
                <a:latin typeface="Calibri" panose="020F0502020204030204" pitchFamily="34" charset="0"/>
                <a:cs typeface="Calibri" panose="020F0502020204030204" pitchFamily="34" charset="0"/>
              </a:rPr>
              <a:t> – </a:t>
            </a:r>
            <a:r>
              <a:rPr lang="en-US" sz="2800" b="1" dirty="0" err="1">
                <a:latin typeface="Calibri" panose="020F0502020204030204" pitchFamily="34" charset="0"/>
                <a:cs typeface="Calibri" panose="020F0502020204030204" pitchFamily="34" charset="0"/>
              </a:rPr>
              <a:t>Hà</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Nội</a:t>
            </a:r>
            <a:endParaRPr lang="en-US" sz="28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558434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9"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a:stretch>
            <a:fillRect/>
          </a:stretch>
        </p:blipFill>
        <p:spPr>
          <a:xfrm>
            <a:off x="1" y="1"/>
            <a:ext cx="12192000" cy="500912"/>
          </a:xfrm>
          <a:prstGeom prst="rect">
            <a:avLst/>
          </a:prstGeom>
        </p:spPr>
      </p:pic>
      <p:sp>
        <p:nvSpPr>
          <p:cNvPr id="2" name="Rectangle: Rounded Corners 1">
            <a:extLst>
              <a:ext uri="{FF2B5EF4-FFF2-40B4-BE49-F238E27FC236}">
                <a16:creationId xmlns:a16="http://schemas.microsoft.com/office/drawing/2014/main" id="{DF1C27BF-EF73-2C05-F04D-17DF3DF5AF30}"/>
              </a:ext>
            </a:extLst>
          </p:cNvPr>
          <p:cNvSpPr/>
          <p:nvPr/>
        </p:nvSpPr>
        <p:spPr>
          <a:xfrm>
            <a:off x="323850" y="466725"/>
            <a:ext cx="11553825" cy="604837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4" name="TextBox 3">
            <a:extLst>
              <a:ext uri="{FF2B5EF4-FFF2-40B4-BE49-F238E27FC236}">
                <a16:creationId xmlns:a16="http://schemas.microsoft.com/office/drawing/2014/main" id="{CB56D881-6217-B804-C297-B20681B0C68D}"/>
              </a:ext>
            </a:extLst>
          </p:cNvPr>
          <p:cNvSpPr txBox="1"/>
          <p:nvPr/>
        </p:nvSpPr>
        <p:spPr>
          <a:xfrm>
            <a:off x="1611107" y="421516"/>
            <a:ext cx="2606804"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1"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 </a:t>
            </a:r>
            <a:r>
              <a:rPr kumimoji="0" lang="en-US" sz="3600" b="1" i="1" u="none" strike="noStrike" kern="1200" cap="none" spc="0" normalizeH="0" baseline="0" noProof="0" dirty="0" err="1">
                <a:ln>
                  <a:noFill/>
                </a:ln>
                <a:solidFill>
                  <a:srgbClr val="FF0000"/>
                </a:solidFill>
                <a:effectLst/>
                <a:uLnTx/>
                <a:uFillTx/>
                <a:latin typeface="Calibri" panose="020F0502020204030204" pitchFamily="34" charset="0"/>
                <a:ea typeface="+mn-ea"/>
                <a:cs typeface="Calibri" panose="020F0502020204030204" pitchFamily="34" charset="0"/>
              </a:rPr>
              <a:t>Khác</a:t>
            </a:r>
            <a:r>
              <a:rPr kumimoji="0" lang="en-US" sz="3600" b="1" i="1"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 </a:t>
            </a:r>
            <a:r>
              <a:rPr kumimoji="0" lang="en-US" sz="3600" b="1" i="1" u="none" strike="noStrike" kern="1200" cap="none" spc="0" normalizeH="0" baseline="0" noProof="0" dirty="0" err="1">
                <a:ln>
                  <a:noFill/>
                </a:ln>
                <a:solidFill>
                  <a:srgbClr val="FF0000"/>
                </a:solidFill>
                <a:effectLst/>
                <a:uLnTx/>
                <a:uFillTx/>
                <a:latin typeface="Calibri" panose="020F0502020204030204" pitchFamily="34" charset="0"/>
                <a:ea typeface="+mn-ea"/>
                <a:cs typeface="Calibri" panose="020F0502020204030204" pitchFamily="34" charset="0"/>
              </a:rPr>
              <a:t>nhau</a:t>
            </a:r>
            <a:r>
              <a:rPr kumimoji="0" lang="en-US" sz="2200" b="1" i="1"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a:t>
            </a:r>
          </a:p>
        </p:txBody>
      </p:sp>
      <p:grpSp>
        <p:nvGrpSpPr>
          <p:cNvPr id="10" name="Group 9">
            <a:extLst>
              <a:ext uri="{FF2B5EF4-FFF2-40B4-BE49-F238E27FC236}">
                <a16:creationId xmlns:a16="http://schemas.microsoft.com/office/drawing/2014/main" id="{80AAE6B1-4235-5C20-FB1F-CBEEF31EB9B2}"/>
              </a:ext>
            </a:extLst>
          </p:cNvPr>
          <p:cNvGrpSpPr/>
          <p:nvPr/>
        </p:nvGrpSpPr>
        <p:grpSpPr>
          <a:xfrm>
            <a:off x="920641" y="1285874"/>
            <a:ext cx="3660884" cy="4109315"/>
            <a:chOff x="806341" y="1600199"/>
            <a:chExt cx="3660884" cy="4109315"/>
          </a:xfrm>
        </p:grpSpPr>
        <p:pic>
          <p:nvPicPr>
            <p:cNvPr id="3" name="Picture 2">
              <a:extLst>
                <a:ext uri="{FF2B5EF4-FFF2-40B4-BE49-F238E27FC236}">
                  <a16:creationId xmlns:a16="http://schemas.microsoft.com/office/drawing/2014/main" id="{07992934-64D7-4C94-A7E1-21AA68253B63}"/>
                </a:ext>
              </a:extLst>
            </p:cNvPr>
            <p:cNvPicPr>
              <a:picLocks noChangeAspect="1"/>
            </p:cNvPicPr>
            <p:nvPr/>
          </p:nvPicPr>
          <p:blipFill>
            <a:blip r:embed="rId4"/>
            <a:stretch>
              <a:fillRect/>
            </a:stretch>
          </p:blipFill>
          <p:spPr>
            <a:xfrm>
              <a:off x="806341" y="1600199"/>
              <a:ext cx="3592403" cy="1666875"/>
            </a:xfrm>
            <a:prstGeom prst="rect">
              <a:avLst/>
            </a:prstGeom>
          </p:spPr>
        </p:pic>
        <p:pic>
          <p:nvPicPr>
            <p:cNvPr id="8" name="Picture 7">
              <a:extLst>
                <a:ext uri="{FF2B5EF4-FFF2-40B4-BE49-F238E27FC236}">
                  <a16:creationId xmlns:a16="http://schemas.microsoft.com/office/drawing/2014/main" id="{EFCA9886-34C5-2631-E982-30236F26C0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7725" y="3254548"/>
              <a:ext cx="3619500" cy="2454966"/>
            </a:xfrm>
            <a:prstGeom prst="rect">
              <a:avLst/>
            </a:prstGeom>
          </p:spPr>
        </p:pic>
      </p:grpSp>
      <p:grpSp>
        <p:nvGrpSpPr>
          <p:cNvPr id="13" name="Group 12">
            <a:extLst>
              <a:ext uri="{FF2B5EF4-FFF2-40B4-BE49-F238E27FC236}">
                <a16:creationId xmlns:a16="http://schemas.microsoft.com/office/drawing/2014/main" id="{09FDB43C-B9DC-6BF5-2F9E-152C4C5AD96A}"/>
              </a:ext>
            </a:extLst>
          </p:cNvPr>
          <p:cNvGrpSpPr/>
          <p:nvPr/>
        </p:nvGrpSpPr>
        <p:grpSpPr>
          <a:xfrm>
            <a:off x="6499298" y="1171573"/>
            <a:ext cx="3787702" cy="4267184"/>
            <a:chOff x="6375473" y="1200148"/>
            <a:chExt cx="3787702" cy="4267184"/>
          </a:xfrm>
        </p:grpSpPr>
        <p:pic>
          <p:nvPicPr>
            <p:cNvPr id="6" name="Picture 5">
              <a:extLst>
                <a:ext uri="{FF2B5EF4-FFF2-40B4-BE49-F238E27FC236}">
                  <a16:creationId xmlns:a16="http://schemas.microsoft.com/office/drawing/2014/main" id="{B1EFDD9F-CE16-CE4A-9F0A-FCE15403736A}"/>
                </a:ext>
              </a:extLst>
            </p:cNvPr>
            <p:cNvPicPr>
              <a:picLocks noChangeAspect="1"/>
            </p:cNvPicPr>
            <p:nvPr/>
          </p:nvPicPr>
          <p:blipFill>
            <a:blip r:embed="rId6"/>
            <a:stretch>
              <a:fillRect/>
            </a:stretch>
          </p:blipFill>
          <p:spPr>
            <a:xfrm>
              <a:off x="6375473" y="1200148"/>
              <a:ext cx="3754745" cy="1752601"/>
            </a:xfrm>
            <a:prstGeom prst="rect">
              <a:avLst/>
            </a:prstGeom>
          </p:spPr>
        </p:pic>
        <p:pic>
          <p:nvPicPr>
            <p:cNvPr id="12" name="Picture 11">
              <a:extLst>
                <a:ext uri="{FF2B5EF4-FFF2-40B4-BE49-F238E27FC236}">
                  <a16:creationId xmlns:a16="http://schemas.microsoft.com/office/drawing/2014/main" id="{CC22E46C-354B-D27E-7D95-CE2AD35BE96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00800" y="2974744"/>
              <a:ext cx="3762375" cy="2492588"/>
            </a:xfrm>
            <a:prstGeom prst="rect">
              <a:avLst/>
            </a:prstGeom>
          </p:spPr>
        </p:pic>
      </p:grpSp>
      <p:sp>
        <p:nvSpPr>
          <p:cNvPr id="14" name="TextBox 13">
            <a:extLst>
              <a:ext uri="{FF2B5EF4-FFF2-40B4-BE49-F238E27FC236}">
                <a16:creationId xmlns:a16="http://schemas.microsoft.com/office/drawing/2014/main" id="{0E7CBECD-4E01-0170-260B-B0F797F5FA53}"/>
              </a:ext>
            </a:extLst>
          </p:cNvPr>
          <p:cNvSpPr txBox="1"/>
          <p:nvPr/>
        </p:nvSpPr>
        <p:spPr>
          <a:xfrm>
            <a:off x="784668" y="5658445"/>
            <a:ext cx="4257897" cy="523220"/>
          </a:xfrm>
          <a:prstGeom prst="rect">
            <a:avLst/>
          </a:prstGeom>
          <a:noFill/>
        </p:spPr>
        <p:txBody>
          <a:bodyPr wrap="none" rtlCol="0">
            <a:spAutoFit/>
          </a:bodyPr>
          <a:lstStyle/>
          <a:p>
            <a:pPr algn="ctr"/>
            <a:r>
              <a:rPr lang="en-US" sz="2800" b="1" dirty="0" err="1">
                <a:latin typeface="Calibri" panose="020F0502020204030204" pitchFamily="34" charset="0"/>
                <a:cs typeface="Calibri" panose="020F0502020204030204" pitchFamily="34" charset="0"/>
              </a:rPr>
              <a:t>Vịnh</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Hạ</a:t>
            </a:r>
            <a:r>
              <a:rPr lang="en-US" sz="2800" b="1" dirty="0">
                <a:latin typeface="Calibri" panose="020F0502020204030204" pitchFamily="34" charset="0"/>
                <a:cs typeface="Calibri" panose="020F0502020204030204" pitchFamily="34" charset="0"/>
              </a:rPr>
              <a:t> Long – </a:t>
            </a:r>
            <a:r>
              <a:rPr lang="en-US" sz="2800" b="1" dirty="0" err="1">
                <a:latin typeface="Calibri" panose="020F0502020204030204" pitchFamily="34" charset="0"/>
                <a:cs typeface="Calibri" panose="020F0502020204030204" pitchFamily="34" charset="0"/>
              </a:rPr>
              <a:t>Quảng</a:t>
            </a:r>
            <a:r>
              <a:rPr lang="en-US" sz="2800" b="1" dirty="0">
                <a:latin typeface="Calibri" panose="020F0502020204030204" pitchFamily="34" charset="0"/>
                <a:cs typeface="Calibri" panose="020F0502020204030204" pitchFamily="34" charset="0"/>
              </a:rPr>
              <a:t> </a:t>
            </a:r>
            <a:r>
              <a:rPr lang="en-US" sz="2800" b="1" dirty="0" err="1">
                <a:latin typeface="Calibri" panose="020F0502020204030204" pitchFamily="34" charset="0"/>
                <a:cs typeface="Calibri" panose="020F0502020204030204" pitchFamily="34" charset="0"/>
              </a:rPr>
              <a:t>Ninh</a:t>
            </a:r>
            <a:endParaRPr lang="en-US" sz="2800" b="1" dirty="0">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8A6F69B2-9600-E50C-D961-E52F3AB9F501}"/>
              </a:ext>
            </a:extLst>
          </p:cNvPr>
          <p:cNvSpPr txBox="1"/>
          <p:nvPr/>
        </p:nvSpPr>
        <p:spPr>
          <a:xfrm>
            <a:off x="6172203" y="5544145"/>
            <a:ext cx="4512774" cy="523220"/>
          </a:xfrm>
          <a:prstGeom prst="rect">
            <a:avLst/>
          </a:prstGeom>
          <a:noFill/>
        </p:spPr>
        <p:txBody>
          <a:bodyPr wrap="none" rtlCol="0">
            <a:spAutoFit/>
          </a:bodyPr>
          <a:lstStyle/>
          <a:p>
            <a:pPr algn="ctr"/>
            <a:r>
              <a:rPr lang="en-US" sz="2800" b="1">
                <a:latin typeface="Calibri" panose="020F0502020204030204" pitchFamily="34" charset="0"/>
                <a:cs typeface="Calibri" panose="020F0502020204030204" pitchFamily="34" charset="0"/>
              </a:rPr>
              <a:t>Làng Sen, Nam Đàn, Nghệ An</a:t>
            </a:r>
            <a:endParaRPr lang="en-US" sz="28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437678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p:cNvGrpSpPr/>
        <p:nvPr/>
      </p:nvGrpSpPr>
      <p:grpSpPr>
        <a:xfrm>
          <a:off x="0" y="0"/>
          <a:ext cx="0" cy="0"/>
          <a:chOff x="0" y="0"/>
          <a:chExt cx="0" cy="0"/>
        </a:xfrm>
      </p:grpSpPr>
      <p:pic>
        <p:nvPicPr>
          <p:cNvPr id="5" name="A_colorful_3d_202602211106_pg1js">
            <a:hlinkClick r:id="" action="ppaction://media"/>
            <a:extLst>
              <a:ext uri="{FF2B5EF4-FFF2-40B4-BE49-F238E27FC236}">
                <a16:creationId xmlns:a16="http://schemas.microsoft.com/office/drawing/2014/main" id="{8306FF2D-ECE8-E129-5D99-499AFBD8121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4247224687"/>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068963">
            <a:off x="-2565729" y="5684991"/>
            <a:ext cx="7617881" cy="2932884"/>
          </a:xfrm>
          <a:prstGeom prst="rect">
            <a:avLst/>
          </a:prstGeom>
        </p:spPr>
      </p:pic>
      <p:pic>
        <p:nvPicPr>
          <p:cNvPr id="3" name="Picture 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241032">
            <a:off x="188502" y="5580231"/>
            <a:ext cx="4083563" cy="2331343"/>
          </a:xfrm>
          <a:prstGeom prst="rect">
            <a:avLst/>
          </a:prstGeom>
        </p:spPr>
      </p:pic>
      <p:pic>
        <p:nvPicPr>
          <p:cNvPr id="11" name="Picture 1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7181796" y="1543602"/>
            <a:ext cx="237979" cy="304391"/>
          </a:xfrm>
          <a:prstGeom prst="rect">
            <a:avLst/>
          </a:prstGeom>
        </p:spPr>
      </p:pic>
      <p:pic>
        <p:nvPicPr>
          <p:cNvPr id="12" name="Picture 12"/>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2068963">
            <a:off x="8666978" y="-1355551"/>
            <a:ext cx="6723956" cy="2588723"/>
          </a:xfrm>
          <a:prstGeom prst="rect">
            <a:avLst/>
          </a:prstGeom>
        </p:spPr>
      </p:pic>
      <p:pic>
        <p:nvPicPr>
          <p:cNvPr id="13" name="Picture 1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219689" y="-279647"/>
            <a:ext cx="3205682" cy="1830153"/>
          </a:xfrm>
          <a:prstGeom prst="rect">
            <a:avLst/>
          </a:prstGeom>
        </p:spPr>
      </p:pic>
      <p:pic>
        <p:nvPicPr>
          <p:cNvPr id="14" name="Picture 14"/>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366936" y="2496887"/>
            <a:ext cx="715302" cy="715302"/>
          </a:xfrm>
          <a:prstGeom prst="rect">
            <a:avLst/>
          </a:prstGeom>
        </p:spPr>
      </p:pic>
      <p:pic>
        <p:nvPicPr>
          <p:cNvPr id="15" name="Picture 15"/>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6059044" y="5979006"/>
            <a:ext cx="766896" cy="766896"/>
          </a:xfrm>
          <a:prstGeom prst="rect">
            <a:avLst/>
          </a:prstGeom>
        </p:spPr>
      </p:pic>
      <p:grpSp>
        <p:nvGrpSpPr>
          <p:cNvPr id="23" name="Group 22">
            <a:extLst>
              <a:ext uri="{FF2B5EF4-FFF2-40B4-BE49-F238E27FC236}">
                <a16:creationId xmlns:a16="http://schemas.microsoft.com/office/drawing/2014/main" id="{775B2521-1083-47FA-B3AC-2A1A971C92A1}"/>
              </a:ext>
            </a:extLst>
          </p:cNvPr>
          <p:cNvGrpSpPr/>
          <p:nvPr/>
        </p:nvGrpSpPr>
        <p:grpSpPr>
          <a:xfrm flipH="1">
            <a:off x="2002152" y="1005754"/>
            <a:ext cx="5060800" cy="4137641"/>
            <a:chOff x="6179258" y="2733887"/>
            <a:chExt cx="4721743" cy="4413484"/>
          </a:xfrm>
        </p:grpSpPr>
        <p:grpSp>
          <p:nvGrpSpPr>
            <p:cNvPr id="16" name="Group 15">
              <a:extLst>
                <a:ext uri="{FF2B5EF4-FFF2-40B4-BE49-F238E27FC236}">
                  <a16:creationId xmlns:a16="http://schemas.microsoft.com/office/drawing/2014/main" id="{0D54F47B-A140-4C89-ABAA-44CC8B9C6B22}"/>
                </a:ext>
              </a:extLst>
            </p:cNvPr>
            <p:cNvGrpSpPr/>
            <p:nvPr/>
          </p:nvGrpSpPr>
          <p:grpSpPr>
            <a:xfrm>
              <a:off x="6179258" y="2733887"/>
              <a:ext cx="4721743" cy="4413484"/>
              <a:chOff x="5725699" y="1520560"/>
              <a:chExt cx="4721743" cy="4413484"/>
            </a:xfrm>
          </p:grpSpPr>
          <p:grpSp>
            <p:nvGrpSpPr>
              <p:cNvPr id="5" name="Group 5"/>
              <p:cNvGrpSpPr/>
              <p:nvPr/>
            </p:nvGrpSpPr>
            <p:grpSpPr>
              <a:xfrm rot="5400000">
                <a:off x="5879829" y="1366430"/>
                <a:ext cx="4413484" cy="4721743"/>
                <a:chOff x="0" y="0"/>
                <a:chExt cx="2565552" cy="2744743"/>
              </a:xfrm>
            </p:grpSpPr>
            <p:sp>
              <p:nvSpPr>
                <p:cNvPr id="6" name="Freeform 6"/>
                <p:cNvSpPr/>
                <p:nvPr/>
              </p:nvSpPr>
              <p:spPr>
                <a:xfrm>
                  <a:off x="0" y="0"/>
                  <a:ext cx="2570532" cy="2748421"/>
                </a:xfrm>
                <a:custGeom>
                  <a:avLst/>
                  <a:gdLst/>
                  <a:ahLst/>
                  <a:cxnLst/>
                  <a:rect l="l" t="t" r="r" b="b"/>
                  <a:pathLst>
                    <a:path w="2570532" h="2748421">
                      <a:moveTo>
                        <a:pt x="2564839" y="1112592"/>
                      </a:moveTo>
                      <a:cubicBezTo>
                        <a:pt x="2559147" y="1453591"/>
                        <a:pt x="2550356" y="2303232"/>
                        <a:pt x="2550356" y="2303232"/>
                      </a:cubicBezTo>
                      <a:cubicBezTo>
                        <a:pt x="2550356" y="2452827"/>
                        <a:pt x="2413790" y="2611928"/>
                        <a:pt x="2211012" y="2611928"/>
                      </a:cubicBezTo>
                      <a:cubicBezTo>
                        <a:pt x="2211012" y="2611928"/>
                        <a:pt x="1747503" y="2619369"/>
                        <a:pt x="1379264" y="2618618"/>
                      </a:cubicBezTo>
                      <a:cubicBezTo>
                        <a:pt x="1358627" y="2647223"/>
                        <a:pt x="1338570" y="2674090"/>
                        <a:pt x="1332046" y="2679821"/>
                      </a:cubicBezTo>
                      <a:cubicBezTo>
                        <a:pt x="1323228" y="2687565"/>
                        <a:pt x="1304780" y="2713726"/>
                        <a:pt x="1291002" y="2734083"/>
                      </a:cubicBezTo>
                      <a:cubicBezTo>
                        <a:pt x="1282101" y="2747236"/>
                        <a:pt x="1263230" y="2748421"/>
                        <a:pt x="1252736" y="2736498"/>
                      </a:cubicBezTo>
                      <a:cubicBezTo>
                        <a:pt x="1231200" y="2712034"/>
                        <a:pt x="1199001" y="2673999"/>
                        <a:pt x="1184913" y="2649981"/>
                      </a:cubicBezTo>
                      <a:cubicBezTo>
                        <a:pt x="1178494" y="2639038"/>
                        <a:pt x="1172538" y="2627838"/>
                        <a:pt x="1167084" y="2616945"/>
                      </a:cubicBezTo>
                      <a:cubicBezTo>
                        <a:pt x="1137061" y="2616469"/>
                        <a:pt x="1109055" y="2615884"/>
                        <a:pt x="1083678" y="2615170"/>
                      </a:cubicBezTo>
                      <a:cubicBezTo>
                        <a:pt x="769588" y="2606336"/>
                        <a:pt x="324392" y="2602470"/>
                        <a:pt x="324392" y="2602470"/>
                      </a:cubicBezTo>
                      <a:cubicBezTo>
                        <a:pt x="25400" y="2611928"/>
                        <a:pt x="49183" y="2501875"/>
                        <a:pt x="22788" y="2322149"/>
                      </a:cubicBezTo>
                      <a:cubicBezTo>
                        <a:pt x="22788" y="2322149"/>
                        <a:pt x="0" y="2155227"/>
                        <a:pt x="0" y="1906241"/>
                      </a:cubicBezTo>
                      <a:cubicBezTo>
                        <a:pt x="0" y="1429588"/>
                        <a:pt x="12668" y="1433308"/>
                        <a:pt x="32875" y="299237"/>
                      </a:cubicBezTo>
                      <a:cubicBezTo>
                        <a:pt x="33835" y="113086"/>
                        <a:pt x="185010" y="0"/>
                        <a:pt x="344568" y="0"/>
                      </a:cubicBezTo>
                      <a:lnTo>
                        <a:pt x="2241274" y="19670"/>
                      </a:lnTo>
                      <a:cubicBezTo>
                        <a:pt x="2400832" y="19670"/>
                        <a:pt x="2538339" y="175058"/>
                        <a:pt x="2540267" y="384358"/>
                      </a:cubicBezTo>
                      <a:cubicBezTo>
                        <a:pt x="2540268" y="384357"/>
                        <a:pt x="2570532" y="771594"/>
                        <a:pt x="2564839" y="1112592"/>
                      </a:cubicBezTo>
                      <a:close/>
                    </a:path>
                  </a:pathLst>
                </a:custGeom>
                <a:solidFill>
                  <a:srgbClr val="A7D2DD"/>
                </a:solidFill>
              </p:spPr>
              <p:txBody>
                <a:bodyPr/>
                <a:lstStyle/>
                <a:p>
                  <a:endParaRPr lang="en-US"/>
                </a:p>
              </p:txBody>
            </p:sp>
          </p:grpSp>
          <p:grpSp>
            <p:nvGrpSpPr>
              <p:cNvPr id="7" name="Group 7"/>
              <p:cNvGrpSpPr/>
              <p:nvPr/>
            </p:nvGrpSpPr>
            <p:grpSpPr>
              <a:xfrm>
                <a:off x="6153908" y="1713914"/>
                <a:ext cx="4105386" cy="4026774"/>
                <a:chOff x="0" y="0"/>
                <a:chExt cx="3986900" cy="3910557"/>
              </a:xfrm>
            </p:grpSpPr>
            <p:sp>
              <p:nvSpPr>
                <p:cNvPr id="8" name="Freeform 8"/>
                <p:cNvSpPr/>
                <p:nvPr/>
              </p:nvSpPr>
              <p:spPr>
                <a:xfrm>
                  <a:off x="-1" y="0"/>
                  <a:ext cx="3994559" cy="3910557"/>
                </a:xfrm>
                <a:custGeom>
                  <a:avLst/>
                  <a:gdLst/>
                  <a:ahLst/>
                  <a:cxnLst/>
                  <a:rect l="l" t="t" r="r" b="b"/>
                  <a:pathLst>
                    <a:path w="3994559" h="3910557">
                      <a:moveTo>
                        <a:pt x="3488120" y="3893639"/>
                      </a:moveTo>
                      <a:cubicBezTo>
                        <a:pt x="3488120" y="3893639"/>
                        <a:pt x="3251124" y="3883669"/>
                        <a:pt x="2888985" y="3897113"/>
                      </a:cubicBezTo>
                      <a:cubicBezTo>
                        <a:pt x="2526847" y="3910557"/>
                        <a:pt x="490924" y="3910557"/>
                        <a:pt x="490924" y="3910557"/>
                      </a:cubicBezTo>
                      <a:cubicBezTo>
                        <a:pt x="245502" y="3910557"/>
                        <a:pt x="32509" y="3813289"/>
                        <a:pt x="31032" y="3653175"/>
                      </a:cubicBezTo>
                      <a:cubicBezTo>
                        <a:pt x="31032" y="3653175"/>
                        <a:pt x="0" y="2260439"/>
                        <a:pt x="0" y="606979"/>
                      </a:cubicBezTo>
                      <a:cubicBezTo>
                        <a:pt x="0" y="392820"/>
                        <a:pt x="15517" y="249246"/>
                        <a:pt x="15517" y="249246"/>
                      </a:cubicBezTo>
                      <a:cubicBezTo>
                        <a:pt x="15518" y="120578"/>
                        <a:pt x="1" y="0"/>
                        <a:pt x="459892" y="8134"/>
                      </a:cubicBezTo>
                      <a:cubicBezTo>
                        <a:pt x="459892" y="8134"/>
                        <a:pt x="1144663" y="28433"/>
                        <a:pt x="1627778" y="20834"/>
                      </a:cubicBezTo>
                      <a:cubicBezTo>
                        <a:pt x="2144992" y="12700"/>
                        <a:pt x="3441572" y="0"/>
                        <a:pt x="3441572" y="0"/>
                      </a:cubicBezTo>
                      <a:cubicBezTo>
                        <a:pt x="3753473" y="0"/>
                        <a:pt x="3986901" y="101069"/>
                        <a:pt x="3979044" y="303616"/>
                      </a:cubicBezTo>
                      <a:cubicBezTo>
                        <a:pt x="3979044" y="303616"/>
                        <a:pt x="3977049" y="2113374"/>
                        <a:pt x="3985804" y="2953588"/>
                      </a:cubicBezTo>
                      <a:cubicBezTo>
                        <a:pt x="3994559" y="3246890"/>
                        <a:pt x="3948011" y="3579961"/>
                        <a:pt x="3948011" y="3579961"/>
                      </a:cubicBezTo>
                      <a:cubicBezTo>
                        <a:pt x="3945046" y="3759986"/>
                        <a:pt x="3733542" y="3893639"/>
                        <a:pt x="3488120" y="3893639"/>
                      </a:cubicBezTo>
                      <a:close/>
                    </a:path>
                  </a:pathLst>
                </a:custGeom>
                <a:solidFill>
                  <a:srgbClr val="FFF3E4"/>
                </a:solidFill>
              </p:spPr>
              <p:txBody>
                <a:bodyPr/>
                <a:lstStyle/>
                <a:p>
                  <a:endParaRPr lang="en-US"/>
                </a:p>
              </p:txBody>
            </p:sp>
          </p:grpSp>
        </p:grpSp>
        <p:sp>
          <p:nvSpPr>
            <p:cNvPr id="20" name="TextBox 19">
              <a:extLst>
                <a:ext uri="{FF2B5EF4-FFF2-40B4-BE49-F238E27FC236}">
                  <a16:creationId xmlns:a16="http://schemas.microsoft.com/office/drawing/2014/main" id="{643B9FB3-560A-4DC3-ABAF-39981DFF4614}"/>
                </a:ext>
              </a:extLst>
            </p:cNvPr>
            <p:cNvSpPr txBox="1"/>
            <p:nvPr/>
          </p:nvSpPr>
          <p:spPr>
            <a:xfrm>
              <a:off x="6731273" y="3058054"/>
              <a:ext cx="3857334" cy="3147802"/>
            </a:xfrm>
            <a:prstGeom prst="rect">
              <a:avLst/>
            </a:prstGeom>
            <a:noFill/>
          </p:spPr>
          <p:txBody>
            <a:bodyPr wrap="square">
              <a:spAutoFit/>
            </a:bodyPr>
            <a:lstStyle/>
            <a:p>
              <a:pPr marL="0" marR="0" lvl="0" indent="0" algn="ctr" defTabSz="857250" rtl="0" eaLnBrk="1" fontAlgn="auto" latinLnBrk="0" hangingPunct="1">
                <a:lnSpc>
                  <a:spcPct val="150000"/>
                </a:lnSpc>
                <a:spcBef>
                  <a:spcPts val="0"/>
                </a:spcBef>
                <a:spcAft>
                  <a:spcPts val="938"/>
                </a:spcAft>
                <a:buClrTx/>
                <a:buSzTx/>
                <a:buFontTx/>
                <a:buNone/>
                <a:tabLst/>
                <a:defRPr/>
              </a:pPr>
              <a:r>
                <a:rPr kumimoji="0" lang="en-US" sz="6600" b="1" i="0" u="none" strike="noStrike" kern="1200" cap="none" spc="0" normalizeH="0" baseline="0" noProof="0" dirty="0">
                  <a:ln>
                    <a:noFill/>
                  </a:ln>
                  <a:solidFill>
                    <a:srgbClr val="FF0000"/>
                  </a:solidFill>
                  <a:effectLst/>
                  <a:uLnTx/>
                  <a:uFillTx/>
                  <a:latin typeface="Arial" panose="020B0604020202020204" pitchFamily="34" charset="0"/>
                  <a:ea typeface="Calibri" panose="020F0502020204030204" pitchFamily="34" charset="0"/>
                  <a:cs typeface="Arial" panose="020B0604020202020204" pitchFamily="34" charset="0"/>
                </a:rPr>
                <a:t>HOẠT ĐỘNG</a:t>
              </a:r>
            </a:p>
          </p:txBody>
        </p:sp>
      </p:grpSp>
      <p:pic>
        <p:nvPicPr>
          <p:cNvPr id="22" name="Picture 2">
            <a:extLst>
              <a:ext uri="{FF2B5EF4-FFF2-40B4-BE49-F238E27FC236}">
                <a16:creationId xmlns:a16="http://schemas.microsoft.com/office/drawing/2014/main" id="{B2C1EDFA-C796-402B-8BBA-55FC9FA569FE}"/>
              </a:ext>
            </a:extLst>
          </p:cNvPr>
          <p:cNvPicPr>
            <a:picLocks noChangeAspect="1"/>
          </p:cNvPicPr>
          <p:nvPr/>
        </p:nvPicPr>
        <p:blipFill>
          <a:blip r:embed="rId15"/>
          <a:srcRect/>
          <a:stretch>
            <a:fillRect/>
          </a:stretch>
        </p:blipFill>
        <p:spPr>
          <a:xfrm>
            <a:off x="7050685" y="2133447"/>
            <a:ext cx="4550903" cy="4834957"/>
          </a:xfrm>
          <a:prstGeom prst="rect">
            <a:avLst/>
          </a:prstGeom>
        </p:spPr>
      </p:pic>
    </p:spTree>
    <p:extLst>
      <p:ext uri="{BB962C8B-B14F-4D97-AF65-F5344CB8AC3E}">
        <p14:creationId xmlns:p14="http://schemas.microsoft.com/office/powerpoint/2010/main" val="166655286"/>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strVal val="#ppt_w+.3"/>
                                          </p:val>
                                        </p:tav>
                                        <p:tav tm="100000">
                                          <p:val>
                                            <p:strVal val="#ppt_w"/>
                                          </p:val>
                                        </p:tav>
                                      </p:tavLst>
                                    </p:anim>
                                    <p:anim calcmode="lin" valueType="num">
                                      <p:cBhvr>
                                        <p:cTn id="8" dur="500" fill="hold"/>
                                        <p:tgtEl>
                                          <p:spTgt spid="22"/>
                                        </p:tgtEl>
                                        <p:attrNameLst>
                                          <p:attrName>ppt_h</p:attrName>
                                        </p:attrNameLst>
                                      </p:cBhvr>
                                      <p:tavLst>
                                        <p:tav tm="0">
                                          <p:val>
                                            <p:strVal val="#ppt_h"/>
                                          </p:val>
                                        </p:tav>
                                        <p:tav tm="100000">
                                          <p:val>
                                            <p:strVal val="#ppt_h"/>
                                          </p:val>
                                        </p:tav>
                                      </p:tavLst>
                                    </p:anim>
                                    <p:animEffect transition="in" filter="fade">
                                      <p:cBhvr>
                                        <p:cTn id="9" dur="500"/>
                                        <p:tgtEl>
                                          <p:spTgt spid="22"/>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strVal val="#ppt_w+.3"/>
                                          </p:val>
                                        </p:tav>
                                        <p:tav tm="100000">
                                          <p:val>
                                            <p:strVal val="#ppt_w"/>
                                          </p:val>
                                        </p:tav>
                                      </p:tavLst>
                                    </p:anim>
                                    <p:anim calcmode="lin" valueType="num">
                                      <p:cBhvr>
                                        <p:cTn id="13" dur="500" fill="hold"/>
                                        <p:tgtEl>
                                          <p:spTgt spid="23"/>
                                        </p:tgtEl>
                                        <p:attrNameLst>
                                          <p:attrName>ppt_h</p:attrName>
                                        </p:attrNameLst>
                                      </p:cBhvr>
                                      <p:tavLst>
                                        <p:tav tm="0">
                                          <p:val>
                                            <p:strVal val="#ppt_h"/>
                                          </p:val>
                                        </p:tav>
                                        <p:tav tm="100000">
                                          <p:val>
                                            <p:strVal val="#ppt_h"/>
                                          </p:val>
                                        </p:tav>
                                      </p:tavLst>
                                    </p:anim>
                                    <p:animEffect transition="in" filter="fade">
                                      <p:cBhvr>
                                        <p:cTn id="1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a:stretch>
            <a:fillRect/>
          </a:stretch>
        </p:blipFill>
        <p:spPr>
          <a:xfrm>
            <a:off x="1" y="1"/>
            <a:ext cx="12192000" cy="500912"/>
          </a:xfrm>
          <a:prstGeom prst="rect">
            <a:avLst/>
          </a:prstGeom>
        </p:spPr>
      </p:pic>
      <p:sp>
        <p:nvSpPr>
          <p:cNvPr id="2" name="Rectangle: Rounded Corners 1">
            <a:extLst>
              <a:ext uri="{FF2B5EF4-FFF2-40B4-BE49-F238E27FC236}">
                <a16:creationId xmlns:a16="http://schemas.microsoft.com/office/drawing/2014/main" id="{DF1C27BF-EF73-2C05-F04D-17DF3DF5AF30}"/>
              </a:ext>
            </a:extLst>
          </p:cNvPr>
          <p:cNvSpPr/>
          <p:nvPr/>
        </p:nvSpPr>
        <p:spPr>
          <a:xfrm>
            <a:off x="323850" y="923925"/>
            <a:ext cx="11553825" cy="559117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 name="Oval 3">
            <a:extLst>
              <a:ext uri="{FF2B5EF4-FFF2-40B4-BE49-F238E27FC236}">
                <a16:creationId xmlns:a16="http://schemas.microsoft.com/office/drawing/2014/main" id="{1070DA4D-0F9E-57A0-440D-DDC4FABF21DF}"/>
              </a:ext>
            </a:extLst>
          </p:cNvPr>
          <p:cNvSpPr/>
          <p:nvPr/>
        </p:nvSpPr>
        <p:spPr>
          <a:xfrm>
            <a:off x="419101" y="1390650"/>
            <a:ext cx="638175" cy="571500"/>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rgbClr val="FFFFFF"/>
                </a:solidFill>
                <a:effectLst/>
                <a:uLnTx/>
                <a:uFillTx/>
                <a:latin typeface="Calibri"/>
                <a:ea typeface="+mn-ea"/>
                <a:cs typeface="+mn-cs"/>
              </a:rPr>
              <a:t>1</a:t>
            </a:r>
            <a:endParaRPr kumimoji="0" lang="en-US" sz="3600" b="0" i="0" u="none" strike="noStrike" kern="1200" cap="none" spc="0" normalizeH="0" baseline="0" noProof="0" dirty="0">
              <a:ln>
                <a:noFill/>
              </a:ln>
              <a:solidFill>
                <a:srgbClr val="FFFFFF"/>
              </a:solidFill>
              <a:effectLst/>
              <a:uLnTx/>
              <a:uFillTx/>
              <a:latin typeface="Calibri"/>
              <a:ea typeface="+mn-ea"/>
              <a:cs typeface="+mn-cs"/>
            </a:endParaRPr>
          </a:p>
        </p:txBody>
      </p:sp>
      <p:sp>
        <p:nvSpPr>
          <p:cNvPr id="5" name="Rectangle: Rounded Corners 4">
            <a:extLst>
              <a:ext uri="{FF2B5EF4-FFF2-40B4-BE49-F238E27FC236}">
                <a16:creationId xmlns:a16="http://schemas.microsoft.com/office/drawing/2014/main" id="{44D6B414-7750-DBBC-85B8-034ED40D09AE}"/>
              </a:ext>
            </a:extLst>
          </p:cNvPr>
          <p:cNvSpPr/>
          <p:nvPr/>
        </p:nvSpPr>
        <p:spPr>
          <a:xfrm>
            <a:off x="1085851" y="1255046"/>
            <a:ext cx="6457949" cy="859504"/>
          </a:xfrm>
          <a:prstGeom prst="roundRect">
            <a:avLst/>
          </a:prstGeom>
          <a:solidFill>
            <a:srgbClr val="FFFF99"/>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en-US" sz="3300" b="1" dirty="0" err="1">
                <a:solidFill>
                  <a:srgbClr val="000000"/>
                </a:solidFill>
                <a:latin typeface="Calibri"/>
              </a:rPr>
              <a:t>Chú</a:t>
            </a:r>
            <a:r>
              <a:rPr lang="en-US" sz="3300" b="1" dirty="0">
                <a:solidFill>
                  <a:srgbClr val="000000"/>
                </a:solidFill>
                <a:latin typeface="Calibri"/>
              </a:rPr>
              <a:t> </a:t>
            </a:r>
            <a:r>
              <a:rPr lang="en-US" sz="3300" b="1" dirty="0" err="1">
                <a:solidFill>
                  <a:srgbClr val="000000"/>
                </a:solidFill>
                <a:latin typeface="Calibri"/>
              </a:rPr>
              <a:t>lợn</a:t>
            </a:r>
            <a:r>
              <a:rPr lang="en-US" sz="3300" b="1" dirty="0">
                <a:solidFill>
                  <a:srgbClr val="000000"/>
                </a:solidFill>
                <a:latin typeface="Calibri"/>
              </a:rPr>
              <a:t> </a:t>
            </a:r>
            <a:r>
              <a:rPr lang="en-US" sz="3300" b="1" dirty="0" err="1">
                <a:solidFill>
                  <a:srgbClr val="000000"/>
                </a:solidFill>
                <a:latin typeface="Calibri"/>
              </a:rPr>
              <a:t>nào</a:t>
            </a:r>
            <a:r>
              <a:rPr lang="en-US" sz="3300" b="1" dirty="0">
                <a:solidFill>
                  <a:srgbClr val="000000"/>
                </a:solidFill>
                <a:latin typeface="Calibri"/>
              </a:rPr>
              <a:t> </a:t>
            </a:r>
            <a:r>
              <a:rPr lang="en-US" sz="3300" b="1" dirty="0" err="1">
                <a:solidFill>
                  <a:srgbClr val="000000"/>
                </a:solidFill>
                <a:latin typeface="Calibri"/>
              </a:rPr>
              <a:t>đựng</a:t>
            </a:r>
            <a:r>
              <a:rPr lang="en-US" sz="3300" b="1" dirty="0">
                <a:solidFill>
                  <a:srgbClr val="000000"/>
                </a:solidFill>
                <a:latin typeface="Calibri"/>
              </a:rPr>
              <a:t> </a:t>
            </a:r>
            <a:r>
              <a:rPr lang="en-US" sz="3300" b="1" dirty="0" err="1">
                <a:solidFill>
                  <a:srgbClr val="000000"/>
                </a:solidFill>
                <a:latin typeface="Calibri"/>
              </a:rPr>
              <a:t>nhiều</a:t>
            </a:r>
            <a:r>
              <a:rPr lang="en-US" sz="3300" b="1" dirty="0">
                <a:solidFill>
                  <a:srgbClr val="000000"/>
                </a:solidFill>
                <a:latin typeface="Calibri"/>
              </a:rPr>
              <a:t> </a:t>
            </a:r>
            <a:r>
              <a:rPr lang="en-US" sz="3300" b="1" dirty="0" err="1">
                <a:solidFill>
                  <a:srgbClr val="000000"/>
                </a:solidFill>
                <a:latin typeface="Calibri"/>
              </a:rPr>
              <a:t>tiền</a:t>
            </a:r>
            <a:r>
              <a:rPr lang="en-US" sz="3300" b="1" dirty="0">
                <a:solidFill>
                  <a:srgbClr val="000000"/>
                </a:solidFill>
                <a:latin typeface="Calibri"/>
              </a:rPr>
              <a:t> </a:t>
            </a:r>
            <a:r>
              <a:rPr lang="en-US" sz="3300" b="1" dirty="0" err="1">
                <a:solidFill>
                  <a:srgbClr val="000000"/>
                </a:solidFill>
                <a:latin typeface="Calibri"/>
              </a:rPr>
              <a:t>nhất</a:t>
            </a:r>
            <a:r>
              <a:rPr lang="en-US" sz="3300" b="1" dirty="0">
                <a:solidFill>
                  <a:srgbClr val="000000"/>
                </a:solidFill>
                <a:latin typeface="Calibri"/>
              </a:rPr>
              <a:t>?</a:t>
            </a:r>
            <a:endParaRPr lang="vi-VN" sz="3300" b="1" dirty="0">
              <a:solidFill>
                <a:srgbClr val="000000"/>
              </a:solidFill>
              <a:latin typeface="Calibri"/>
            </a:endParaRPr>
          </a:p>
        </p:txBody>
      </p:sp>
      <p:pic>
        <p:nvPicPr>
          <p:cNvPr id="7" name="Picture 6">
            <a:extLst>
              <a:ext uri="{FF2B5EF4-FFF2-40B4-BE49-F238E27FC236}">
                <a16:creationId xmlns:a16="http://schemas.microsoft.com/office/drawing/2014/main" id="{026D645E-6C9F-E450-75CF-0726D7AC021F}"/>
              </a:ext>
            </a:extLst>
          </p:cNvPr>
          <p:cNvPicPr>
            <a:picLocks noChangeAspect="1"/>
          </p:cNvPicPr>
          <p:nvPr/>
        </p:nvPicPr>
        <p:blipFill>
          <a:blip r:embed="rId4"/>
          <a:stretch>
            <a:fillRect/>
          </a:stretch>
        </p:blipFill>
        <p:spPr>
          <a:xfrm>
            <a:off x="2347912" y="2495549"/>
            <a:ext cx="7435994" cy="2143125"/>
          </a:xfrm>
          <a:prstGeom prst="rect">
            <a:avLst/>
          </a:prstGeom>
        </p:spPr>
      </p:pic>
      <p:sp>
        <p:nvSpPr>
          <p:cNvPr id="9" name="Rectangle: Rounded Corners 8">
            <a:extLst>
              <a:ext uri="{FF2B5EF4-FFF2-40B4-BE49-F238E27FC236}">
                <a16:creationId xmlns:a16="http://schemas.microsoft.com/office/drawing/2014/main" id="{406F6E67-D965-B51B-CC07-558370D49731}"/>
              </a:ext>
            </a:extLst>
          </p:cNvPr>
          <p:cNvSpPr/>
          <p:nvPr/>
        </p:nvSpPr>
        <p:spPr>
          <a:xfrm>
            <a:off x="2438400" y="4686301"/>
            <a:ext cx="2962275" cy="838199"/>
          </a:xfrm>
          <a:prstGeom prst="roundRect">
            <a:avLst/>
          </a:prstGeom>
          <a:solidFill>
            <a:srgbClr val="FFFF99"/>
          </a:solidFill>
          <a:ln w="28575">
            <a:solidFill>
              <a:srgbClr val="00206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en-US" sz="2800" b="1" dirty="0">
                <a:solidFill>
                  <a:srgbClr val="000000"/>
                </a:solidFill>
                <a:latin typeface="Calibri"/>
              </a:rPr>
              <a:t>10 000 + 20 000 + 20 000 = 50 000</a:t>
            </a:r>
            <a:endParaRPr lang="vi-VN" sz="2800" b="1" dirty="0">
              <a:solidFill>
                <a:srgbClr val="000000"/>
              </a:solidFill>
              <a:latin typeface="Calibri"/>
            </a:endParaRPr>
          </a:p>
        </p:txBody>
      </p:sp>
      <p:sp>
        <p:nvSpPr>
          <p:cNvPr id="11" name="TextBox 10">
            <a:extLst>
              <a:ext uri="{FF2B5EF4-FFF2-40B4-BE49-F238E27FC236}">
                <a16:creationId xmlns:a16="http://schemas.microsoft.com/office/drawing/2014/main" id="{0462E19C-7BB6-395D-D277-B16D59A01CFE}"/>
              </a:ext>
            </a:extLst>
          </p:cNvPr>
          <p:cNvSpPr txBox="1"/>
          <p:nvPr/>
        </p:nvSpPr>
        <p:spPr>
          <a:xfrm>
            <a:off x="6229350" y="4686300"/>
            <a:ext cx="5686425" cy="1200329"/>
          </a:xfrm>
          <a:prstGeom prst="rect">
            <a:avLst/>
          </a:prstGeom>
          <a:noFill/>
        </p:spPr>
        <p:txBody>
          <a:bodyPr wrap="square" rtlCol="0">
            <a:spAutoFit/>
          </a:bodyPr>
          <a:lstStyle/>
          <a:p>
            <a:r>
              <a:rPr lang="en-US" sz="3600" b="1" dirty="0">
                <a:solidFill>
                  <a:srgbClr val="FF0000"/>
                </a:solidFill>
                <a:latin typeface="Calibri" panose="020F0502020204030204" pitchFamily="34" charset="0"/>
                <a:cs typeface="Calibri" panose="020F0502020204030204" pitchFamily="34" charset="0"/>
              </a:rPr>
              <a:t>=&gt; </a:t>
            </a:r>
            <a:r>
              <a:rPr lang="en-US" sz="3600" b="1" dirty="0" err="1">
                <a:solidFill>
                  <a:srgbClr val="FF0000"/>
                </a:solidFill>
                <a:latin typeface="Calibri" panose="020F0502020204030204" pitchFamily="34" charset="0"/>
                <a:cs typeface="Calibri" panose="020F0502020204030204" pitchFamily="34" charset="0"/>
              </a:rPr>
              <a:t>Chú</a:t>
            </a:r>
            <a:r>
              <a:rPr lang="en-US" sz="3600" b="1" dirty="0">
                <a:solidFill>
                  <a:srgbClr val="FF0000"/>
                </a:solidFill>
                <a:latin typeface="Calibri" panose="020F0502020204030204" pitchFamily="34" charset="0"/>
                <a:cs typeface="Calibri" panose="020F0502020204030204" pitchFamily="34" charset="0"/>
              </a:rPr>
              <a:t> </a:t>
            </a:r>
            <a:r>
              <a:rPr lang="en-US" sz="3600" b="1" dirty="0" err="1">
                <a:solidFill>
                  <a:srgbClr val="FF0000"/>
                </a:solidFill>
                <a:latin typeface="Calibri" panose="020F0502020204030204" pitchFamily="34" charset="0"/>
                <a:cs typeface="Calibri" panose="020F0502020204030204" pitchFamily="34" charset="0"/>
              </a:rPr>
              <a:t>lợn</a:t>
            </a:r>
            <a:r>
              <a:rPr lang="en-US" sz="3600" b="1" dirty="0">
                <a:solidFill>
                  <a:srgbClr val="FF0000"/>
                </a:solidFill>
                <a:latin typeface="Calibri" panose="020F0502020204030204" pitchFamily="34" charset="0"/>
                <a:cs typeface="Calibri" panose="020F0502020204030204" pitchFamily="34" charset="0"/>
              </a:rPr>
              <a:t> </a:t>
            </a:r>
            <a:r>
              <a:rPr lang="en-US" sz="3600" b="1" dirty="0" err="1">
                <a:solidFill>
                  <a:srgbClr val="FF0000"/>
                </a:solidFill>
                <a:latin typeface="Calibri" panose="020F0502020204030204" pitchFamily="34" charset="0"/>
                <a:cs typeface="Calibri" panose="020F0502020204030204" pitchFamily="34" charset="0"/>
              </a:rPr>
              <a:t>xanh</a:t>
            </a:r>
            <a:r>
              <a:rPr lang="en-US" sz="3600" b="1" dirty="0">
                <a:solidFill>
                  <a:srgbClr val="FF0000"/>
                </a:solidFill>
                <a:latin typeface="Calibri" panose="020F0502020204030204" pitchFamily="34" charset="0"/>
                <a:cs typeface="Calibri" panose="020F0502020204030204" pitchFamily="34" charset="0"/>
              </a:rPr>
              <a:t> </a:t>
            </a:r>
            <a:r>
              <a:rPr lang="en-US" sz="3600" b="1" dirty="0" err="1">
                <a:solidFill>
                  <a:srgbClr val="FF0000"/>
                </a:solidFill>
                <a:latin typeface="Calibri" panose="020F0502020204030204" pitchFamily="34" charset="0"/>
                <a:cs typeface="Calibri" panose="020F0502020204030204" pitchFamily="34" charset="0"/>
              </a:rPr>
              <a:t>đựng</a:t>
            </a:r>
            <a:r>
              <a:rPr lang="en-US" sz="3600" b="1" dirty="0">
                <a:solidFill>
                  <a:srgbClr val="FF0000"/>
                </a:solidFill>
                <a:latin typeface="Calibri" panose="020F0502020204030204" pitchFamily="34" charset="0"/>
                <a:cs typeface="Calibri" panose="020F0502020204030204" pitchFamily="34" charset="0"/>
              </a:rPr>
              <a:t> </a:t>
            </a:r>
            <a:r>
              <a:rPr lang="en-US" sz="3600" b="1" dirty="0" err="1">
                <a:solidFill>
                  <a:srgbClr val="FF0000"/>
                </a:solidFill>
                <a:latin typeface="Calibri" panose="020F0502020204030204" pitchFamily="34" charset="0"/>
                <a:cs typeface="Calibri" panose="020F0502020204030204" pitchFamily="34" charset="0"/>
              </a:rPr>
              <a:t>nhiều</a:t>
            </a:r>
            <a:r>
              <a:rPr lang="en-US" sz="3600" b="1" dirty="0">
                <a:solidFill>
                  <a:srgbClr val="FF0000"/>
                </a:solidFill>
                <a:latin typeface="Calibri" panose="020F0502020204030204" pitchFamily="34" charset="0"/>
                <a:cs typeface="Calibri" panose="020F0502020204030204" pitchFamily="34" charset="0"/>
              </a:rPr>
              <a:t> </a:t>
            </a:r>
            <a:r>
              <a:rPr lang="en-US" sz="3600" b="1" dirty="0" err="1">
                <a:solidFill>
                  <a:srgbClr val="FF0000"/>
                </a:solidFill>
                <a:latin typeface="Calibri" panose="020F0502020204030204" pitchFamily="34" charset="0"/>
                <a:cs typeface="Calibri" panose="020F0502020204030204" pitchFamily="34" charset="0"/>
              </a:rPr>
              <a:t>tiền</a:t>
            </a:r>
            <a:r>
              <a:rPr lang="en-US" sz="3600" b="1" dirty="0">
                <a:solidFill>
                  <a:srgbClr val="FF0000"/>
                </a:solidFill>
                <a:latin typeface="Calibri" panose="020F0502020204030204" pitchFamily="34" charset="0"/>
                <a:cs typeface="Calibri" panose="020F0502020204030204" pitchFamily="34" charset="0"/>
              </a:rPr>
              <a:t> </a:t>
            </a:r>
            <a:r>
              <a:rPr lang="en-US" sz="3600" b="1" dirty="0" err="1">
                <a:solidFill>
                  <a:srgbClr val="FF0000"/>
                </a:solidFill>
                <a:latin typeface="Calibri" panose="020F0502020204030204" pitchFamily="34" charset="0"/>
                <a:cs typeface="Calibri" panose="020F0502020204030204" pitchFamily="34" charset="0"/>
              </a:rPr>
              <a:t>nhất</a:t>
            </a:r>
            <a:r>
              <a:rPr lang="en-US" sz="3600" b="1" dirty="0">
                <a:solidFill>
                  <a:srgbClr val="FF0000"/>
                </a:solidFill>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1815851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fade">
                                      <p:cBhvr>
                                        <p:cTn id="22" dur="1000"/>
                                        <p:tgtEl>
                                          <p:spTgt spid="11">
                                            <p:txEl>
                                              <p:pRg st="0" end="0"/>
                                            </p:txEl>
                                          </p:spTgt>
                                        </p:tgtEl>
                                      </p:cBhvr>
                                    </p:animEffect>
                                    <p:anim calcmode="lin" valueType="num">
                                      <p:cBhvr>
                                        <p:cTn id="23"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húc quý phụ huynh và các con một kỳ nghỉ ấm áp, vui về, tràn ngập tiếng cười. (3)">
            <a:hlinkClick r:id="" action="ppaction://media"/>
            <a:extLst>
              <a:ext uri="{FF2B5EF4-FFF2-40B4-BE49-F238E27FC236}">
                <a16:creationId xmlns:a16="http://schemas.microsoft.com/office/drawing/2014/main" id="{3D317FF1-90F2-08E4-5884-3F086E22445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434769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33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4"/>
          <a:stretch>
            <a:fillRect/>
          </a:stretch>
        </p:blipFill>
        <p:spPr>
          <a:xfrm>
            <a:off x="1" y="1"/>
            <a:ext cx="12192000" cy="500912"/>
          </a:xfrm>
          <a:prstGeom prst="rect">
            <a:avLst/>
          </a:prstGeom>
        </p:spPr>
      </p:pic>
      <p:sp>
        <p:nvSpPr>
          <p:cNvPr id="2" name="Rectangle: Rounded Corners 1">
            <a:extLst>
              <a:ext uri="{FF2B5EF4-FFF2-40B4-BE49-F238E27FC236}">
                <a16:creationId xmlns:a16="http://schemas.microsoft.com/office/drawing/2014/main" id="{DF1C27BF-EF73-2C05-F04D-17DF3DF5AF30}"/>
              </a:ext>
            </a:extLst>
          </p:cNvPr>
          <p:cNvSpPr/>
          <p:nvPr/>
        </p:nvSpPr>
        <p:spPr>
          <a:xfrm>
            <a:off x="333375" y="342900"/>
            <a:ext cx="11553825" cy="612457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 name="Oval 3">
            <a:extLst>
              <a:ext uri="{FF2B5EF4-FFF2-40B4-BE49-F238E27FC236}">
                <a16:creationId xmlns:a16="http://schemas.microsoft.com/office/drawing/2014/main" id="{1070DA4D-0F9E-57A0-440D-DDC4FABF21DF}"/>
              </a:ext>
            </a:extLst>
          </p:cNvPr>
          <p:cNvSpPr/>
          <p:nvPr/>
        </p:nvSpPr>
        <p:spPr>
          <a:xfrm>
            <a:off x="561976" y="571500"/>
            <a:ext cx="638175" cy="571500"/>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FF"/>
                </a:solidFill>
                <a:effectLst/>
                <a:uLnTx/>
                <a:uFillTx/>
                <a:latin typeface="Calibri"/>
                <a:ea typeface="+mn-ea"/>
                <a:cs typeface="+mn-cs"/>
              </a:rPr>
              <a:t>2</a:t>
            </a:r>
          </a:p>
        </p:txBody>
      </p:sp>
      <p:sp>
        <p:nvSpPr>
          <p:cNvPr id="5" name="Rectangle: Rounded Corners 4">
            <a:extLst>
              <a:ext uri="{FF2B5EF4-FFF2-40B4-BE49-F238E27FC236}">
                <a16:creationId xmlns:a16="http://schemas.microsoft.com/office/drawing/2014/main" id="{44D6B414-7750-DBBC-85B8-034ED40D09AE}"/>
              </a:ext>
            </a:extLst>
          </p:cNvPr>
          <p:cNvSpPr/>
          <p:nvPr/>
        </p:nvSpPr>
        <p:spPr>
          <a:xfrm>
            <a:off x="1228726" y="435895"/>
            <a:ext cx="9667874" cy="1307179"/>
          </a:xfrm>
          <a:prstGeom prst="roundRect">
            <a:avLst/>
          </a:prstGeom>
          <a:solidFill>
            <a:srgbClr val="FFFF99"/>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vi-VN" sz="2800" b="1" dirty="0">
                <a:solidFill>
                  <a:srgbClr val="000000"/>
                </a:solidFill>
                <a:latin typeface="Calibri"/>
              </a:rPr>
              <a:t>Mẹ đi chợ mua chanh hết 3 000 đồng và mua hành hết 2 000 đồng. Mẹ đưa cho cô bán hàng 10 000 đồng. Chọn những cách cô bán hàng có thể trả lại tiền thừa cho mẹ.</a:t>
            </a:r>
          </a:p>
        </p:txBody>
      </p:sp>
      <p:pic>
        <p:nvPicPr>
          <p:cNvPr id="4098" name="Picture 2" descr="5000 đồng (tiền Việt) – Wikipedia tiếng Việt">
            <a:extLst>
              <a:ext uri="{FF2B5EF4-FFF2-40B4-BE49-F238E27FC236}">
                <a16:creationId xmlns:a16="http://schemas.microsoft.com/office/drawing/2014/main" id="{2DB6355A-F7AB-3966-C08A-6AF5DD5206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100" y="2181226"/>
            <a:ext cx="2310543" cy="1133474"/>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a:extLst>
              <a:ext uri="{FF2B5EF4-FFF2-40B4-BE49-F238E27FC236}">
                <a16:creationId xmlns:a16="http://schemas.microsoft.com/office/drawing/2014/main" id="{EA98FBFA-79E0-7E8E-FF9A-56A6AB50B412}"/>
              </a:ext>
            </a:extLst>
          </p:cNvPr>
          <p:cNvGrpSpPr/>
          <p:nvPr/>
        </p:nvGrpSpPr>
        <p:grpSpPr>
          <a:xfrm>
            <a:off x="3152775" y="1971677"/>
            <a:ext cx="4457700" cy="2143124"/>
            <a:chOff x="2876550" y="1866901"/>
            <a:chExt cx="4922044" cy="2438399"/>
          </a:xfrm>
        </p:grpSpPr>
        <p:pic>
          <p:nvPicPr>
            <p:cNvPr id="4100" name="Picture 4" descr="1000 đồng (tiền Việt) – Wikipedia tiếng Việt">
              <a:extLst>
                <a:ext uri="{FF2B5EF4-FFF2-40B4-BE49-F238E27FC236}">
                  <a16:creationId xmlns:a16="http://schemas.microsoft.com/office/drawing/2014/main" id="{EF5AA716-7002-D496-0E81-C297D161A54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91529" y="1866901"/>
              <a:ext cx="2380096" cy="11811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1281E048-4C97-982F-4E7D-D6E7ECF4C90B}"/>
                </a:ext>
              </a:extLst>
            </p:cNvPr>
            <p:cNvPicPr>
              <a:picLocks noChangeAspect="1"/>
            </p:cNvPicPr>
            <p:nvPr/>
          </p:nvPicPr>
          <p:blipFill>
            <a:blip r:embed="rId7"/>
            <a:stretch>
              <a:fillRect/>
            </a:stretch>
          </p:blipFill>
          <p:spPr>
            <a:xfrm>
              <a:off x="2876550" y="3048000"/>
              <a:ext cx="2540794" cy="1257300"/>
            </a:xfrm>
            <a:prstGeom prst="rect">
              <a:avLst/>
            </a:prstGeom>
          </p:spPr>
        </p:pic>
        <p:pic>
          <p:nvPicPr>
            <p:cNvPr id="8" name="Picture 7">
              <a:extLst>
                <a:ext uri="{FF2B5EF4-FFF2-40B4-BE49-F238E27FC236}">
                  <a16:creationId xmlns:a16="http://schemas.microsoft.com/office/drawing/2014/main" id="{E9DE6077-BF71-C5B7-8B42-04890B82B26D}"/>
                </a:ext>
              </a:extLst>
            </p:cNvPr>
            <p:cNvPicPr>
              <a:picLocks noChangeAspect="1"/>
            </p:cNvPicPr>
            <p:nvPr/>
          </p:nvPicPr>
          <p:blipFill>
            <a:blip r:embed="rId7"/>
            <a:stretch>
              <a:fillRect/>
            </a:stretch>
          </p:blipFill>
          <p:spPr>
            <a:xfrm>
              <a:off x="5257800" y="3038475"/>
              <a:ext cx="2540794" cy="1257300"/>
            </a:xfrm>
            <a:prstGeom prst="rect">
              <a:avLst/>
            </a:prstGeom>
          </p:spPr>
        </p:pic>
      </p:grpSp>
      <p:grpSp>
        <p:nvGrpSpPr>
          <p:cNvPr id="15" name="Group 14">
            <a:extLst>
              <a:ext uri="{FF2B5EF4-FFF2-40B4-BE49-F238E27FC236}">
                <a16:creationId xmlns:a16="http://schemas.microsoft.com/office/drawing/2014/main" id="{5BE5E33F-6C9A-77F2-9B3A-AA24DA41CD1D}"/>
              </a:ext>
            </a:extLst>
          </p:cNvPr>
          <p:cNvGrpSpPr/>
          <p:nvPr/>
        </p:nvGrpSpPr>
        <p:grpSpPr>
          <a:xfrm>
            <a:off x="7991475" y="1914525"/>
            <a:ext cx="3838575" cy="1971675"/>
            <a:chOff x="8010525" y="1800225"/>
            <a:chExt cx="4969669" cy="2628900"/>
          </a:xfrm>
        </p:grpSpPr>
        <p:pic>
          <p:nvPicPr>
            <p:cNvPr id="10" name="Picture 9">
              <a:extLst>
                <a:ext uri="{FF2B5EF4-FFF2-40B4-BE49-F238E27FC236}">
                  <a16:creationId xmlns:a16="http://schemas.microsoft.com/office/drawing/2014/main" id="{F9393A8B-7E9B-D307-3E53-AE83BCC71CF4}"/>
                </a:ext>
              </a:extLst>
            </p:cNvPr>
            <p:cNvPicPr>
              <a:picLocks noChangeAspect="1"/>
            </p:cNvPicPr>
            <p:nvPr/>
          </p:nvPicPr>
          <p:blipFill>
            <a:blip r:embed="rId7"/>
            <a:stretch>
              <a:fillRect/>
            </a:stretch>
          </p:blipFill>
          <p:spPr>
            <a:xfrm>
              <a:off x="9151403" y="1800225"/>
              <a:ext cx="2540794" cy="1257300"/>
            </a:xfrm>
            <a:prstGeom prst="rect">
              <a:avLst/>
            </a:prstGeom>
          </p:spPr>
        </p:pic>
        <p:pic>
          <p:nvPicPr>
            <p:cNvPr id="12" name="Picture 11">
              <a:extLst>
                <a:ext uri="{FF2B5EF4-FFF2-40B4-BE49-F238E27FC236}">
                  <a16:creationId xmlns:a16="http://schemas.microsoft.com/office/drawing/2014/main" id="{1DBEF538-B16E-E988-1EF8-AD2787F3270F}"/>
                </a:ext>
              </a:extLst>
            </p:cNvPr>
            <p:cNvPicPr>
              <a:picLocks noChangeAspect="1"/>
            </p:cNvPicPr>
            <p:nvPr/>
          </p:nvPicPr>
          <p:blipFill>
            <a:blip r:embed="rId7"/>
            <a:stretch>
              <a:fillRect/>
            </a:stretch>
          </p:blipFill>
          <p:spPr>
            <a:xfrm>
              <a:off x="8010525" y="3171825"/>
              <a:ext cx="2540794" cy="1257300"/>
            </a:xfrm>
            <a:prstGeom prst="rect">
              <a:avLst/>
            </a:prstGeom>
          </p:spPr>
        </p:pic>
        <p:pic>
          <p:nvPicPr>
            <p:cNvPr id="13" name="Picture 12">
              <a:extLst>
                <a:ext uri="{FF2B5EF4-FFF2-40B4-BE49-F238E27FC236}">
                  <a16:creationId xmlns:a16="http://schemas.microsoft.com/office/drawing/2014/main" id="{94378C3E-EDFB-FD89-6E77-EE1B9AD97DC7}"/>
                </a:ext>
              </a:extLst>
            </p:cNvPr>
            <p:cNvPicPr>
              <a:picLocks noChangeAspect="1"/>
            </p:cNvPicPr>
            <p:nvPr/>
          </p:nvPicPr>
          <p:blipFill>
            <a:blip r:embed="rId7"/>
            <a:stretch>
              <a:fillRect/>
            </a:stretch>
          </p:blipFill>
          <p:spPr>
            <a:xfrm>
              <a:off x="10439400" y="3152775"/>
              <a:ext cx="2540794" cy="1257300"/>
            </a:xfrm>
            <a:prstGeom prst="rect">
              <a:avLst/>
            </a:prstGeom>
          </p:spPr>
        </p:pic>
      </p:grpSp>
      <p:sp>
        <p:nvSpPr>
          <p:cNvPr id="17" name="TextBox 16">
            <a:extLst>
              <a:ext uri="{FF2B5EF4-FFF2-40B4-BE49-F238E27FC236}">
                <a16:creationId xmlns:a16="http://schemas.microsoft.com/office/drawing/2014/main" id="{D573E307-11AE-87B5-8F79-B97CE56B34BB}"/>
              </a:ext>
            </a:extLst>
          </p:cNvPr>
          <p:cNvSpPr txBox="1"/>
          <p:nvPr/>
        </p:nvSpPr>
        <p:spPr>
          <a:xfrm>
            <a:off x="1285875" y="3276600"/>
            <a:ext cx="1657350" cy="707886"/>
          </a:xfrm>
          <a:prstGeom prst="rect">
            <a:avLst/>
          </a:prstGeom>
          <a:noFill/>
        </p:spPr>
        <p:txBody>
          <a:bodyPr wrap="square" rtlCol="0">
            <a:spAutoFit/>
          </a:bodyPr>
          <a:lstStyle/>
          <a:p>
            <a:r>
              <a:rPr lang="en-US" sz="4000" dirty="0">
                <a:solidFill>
                  <a:srgbClr val="FF0000"/>
                </a:solidFill>
                <a:latin typeface="Calibri" panose="020F0502020204030204" pitchFamily="34" charset="0"/>
                <a:cs typeface="Calibri" panose="020F0502020204030204" pitchFamily="34" charset="0"/>
              </a:rPr>
              <a:t>A</a:t>
            </a:r>
          </a:p>
        </p:txBody>
      </p:sp>
      <p:sp>
        <p:nvSpPr>
          <p:cNvPr id="18" name="TextBox 17">
            <a:extLst>
              <a:ext uri="{FF2B5EF4-FFF2-40B4-BE49-F238E27FC236}">
                <a16:creationId xmlns:a16="http://schemas.microsoft.com/office/drawing/2014/main" id="{8D515FE7-B28A-5236-AF5F-61FA0A9DF65C}"/>
              </a:ext>
            </a:extLst>
          </p:cNvPr>
          <p:cNvSpPr txBox="1"/>
          <p:nvPr/>
        </p:nvSpPr>
        <p:spPr>
          <a:xfrm>
            <a:off x="5172075" y="4133850"/>
            <a:ext cx="1657350" cy="707886"/>
          </a:xfrm>
          <a:prstGeom prst="rect">
            <a:avLst/>
          </a:prstGeom>
          <a:noFill/>
        </p:spPr>
        <p:txBody>
          <a:bodyPr wrap="square" rtlCol="0">
            <a:spAutoFit/>
          </a:bodyPr>
          <a:lstStyle/>
          <a:p>
            <a:r>
              <a:rPr lang="en-US" sz="4000" dirty="0">
                <a:solidFill>
                  <a:srgbClr val="FF0000"/>
                </a:solidFill>
                <a:latin typeface="Calibri" panose="020F0502020204030204" pitchFamily="34" charset="0"/>
                <a:cs typeface="Calibri" panose="020F0502020204030204" pitchFamily="34" charset="0"/>
              </a:rPr>
              <a:t>B</a:t>
            </a:r>
          </a:p>
        </p:txBody>
      </p:sp>
      <p:sp>
        <p:nvSpPr>
          <p:cNvPr id="19" name="TextBox 18">
            <a:extLst>
              <a:ext uri="{FF2B5EF4-FFF2-40B4-BE49-F238E27FC236}">
                <a16:creationId xmlns:a16="http://schemas.microsoft.com/office/drawing/2014/main" id="{E4B5D1F5-D48E-6D37-DAEE-1FCD111766A9}"/>
              </a:ext>
            </a:extLst>
          </p:cNvPr>
          <p:cNvSpPr txBox="1"/>
          <p:nvPr/>
        </p:nvSpPr>
        <p:spPr>
          <a:xfrm>
            <a:off x="9839325" y="3848100"/>
            <a:ext cx="1657350" cy="707886"/>
          </a:xfrm>
          <a:prstGeom prst="rect">
            <a:avLst/>
          </a:prstGeom>
          <a:noFill/>
        </p:spPr>
        <p:txBody>
          <a:bodyPr wrap="square" rtlCol="0">
            <a:spAutoFit/>
          </a:bodyPr>
          <a:lstStyle/>
          <a:p>
            <a:r>
              <a:rPr lang="en-US" sz="4000" dirty="0">
                <a:solidFill>
                  <a:srgbClr val="FF0000"/>
                </a:solidFill>
                <a:latin typeface="Calibri" panose="020F0502020204030204" pitchFamily="34" charset="0"/>
                <a:cs typeface="Calibri" panose="020F0502020204030204" pitchFamily="34" charset="0"/>
              </a:rPr>
              <a:t>C</a:t>
            </a:r>
          </a:p>
        </p:txBody>
      </p:sp>
      <p:sp>
        <p:nvSpPr>
          <p:cNvPr id="20" name="TextBox 19">
            <a:extLst>
              <a:ext uri="{FF2B5EF4-FFF2-40B4-BE49-F238E27FC236}">
                <a16:creationId xmlns:a16="http://schemas.microsoft.com/office/drawing/2014/main" id="{78150F0F-E281-D9C8-78A6-A99618693F05}"/>
              </a:ext>
            </a:extLst>
          </p:cNvPr>
          <p:cNvSpPr txBox="1"/>
          <p:nvPr/>
        </p:nvSpPr>
        <p:spPr>
          <a:xfrm>
            <a:off x="1123950" y="4810125"/>
            <a:ext cx="10772775" cy="1077218"/>
          </a:xfrm>
          <a:prstGeom prst="rect">
            <a:avLst/>
          </a:prstGeom>
          <a:noFill/>
        </p:spPr>
        <p:txBody>
          <a:bodyPr wrap="square" rtlCol="0">
            <a:spAutoFit/>
          </a:bodyPr>
          <a:lstStyle/>
          <a:p>
            <a:pPr algn="l"/>
            <a:r>
              <a:rPr lang="en-US" sz="3200" b="1" i="0" dirty="0" err="1">
                <a:solidFill>
                  <a:srgbClr val="FF0000"/>
                </a:solidFill>
                <a:effectLst/>
                <a:latin typeface="Calibri" panose="020F0502020204030204" pitchFamily="34" charset="0"/>
                <a:cs typeface="Calibri" panose="020F0502020204030204" pitchFamily="34" charset="0"/>
              </a:rPr>
              <a:t>Số</a:t>
            </a:r>
            <a:r>
              <a:rPr lang="en-US" sz="3200" b="1" i="0" dirty="0">
                <a:solidFill>
                  <a:srgbClr val="FF0000"/>
                </a:solidFill>
                <a:effectLst/>
                <a:latin typeface="Calibri" panose="020F0502020204030204" pitchFamily="34" charset="0"/>
                <a:cs typeface="Calibri" panose="020F0502020204030204" pitchFamily="34" charset="0"/>
              </a:rPr>
              <a:t> </a:t>
            </a:r>
            <a:r>
              <a:rPr lang="en-US" sz="3200" b="1" i="0" dirty="0" err="1">
                <a:solidFill>
                  <a:srgbClr val="FF0000"/>
                </a:solidFill>
                <a:effectLst/>
                <a:latin typeface="Calibri" panose="020F0502020204030204" pitchFamily="34" charset="0"/>
                <a:cs typeface="Calibri" panose="020F0502020204030204" pitchFamily="34" charset="0"/>
              </a:rPr>
              <a:t>tiền</a:t>
            </a:r>
            <a:r>
              <a:rPr lang="en-US" sz="3200" b="1" i="0" dirty="0">
                <a:solidFill>
                  <a:srgbClr val="FF0000"/>
                </a:solidFill>
                <a:effectLst/>
                <a:latin typeface="Calibri" panose="020F0502020204030204" pitchFamily="34" charset="0"/>
                <a:cs typeface="Calibri" panose="020F0502020204030204" pitchFamily="34" charset="0"/>
              </a:rPr>
              <a:t> </a:t>
            </a:r>
            <a:r>
              <a:rPr lang="en-US" sz="3200" b="1" i="0" dirty="0" err="1">
                <a:solidFill>
                  <a:srgbClr val="FF0000"/>
                </a:solidFill>
                <a:effectLst/>
                <a:latin typeface="Calibri" panose="020F0502020204030204" pitchFamily="34" charset="0"/>
                <a:cs typeface="Calibri" panose="020F0502020204030204" pitchFamily="34" charset="0"/>
              </a:rPr>
              <a:t>mẹ</a:t>
            </a:r>
            <a:r>
              <a:rPr lang="en-US" sz="3200" b="1" i="0" dirty="0">
                <a:solidFill>
                  <a:srgbClr val="FF0000"/>
                </a:solidFill>
                <a:effectLst/>
                <a:latin typeface="Calibri" panose="020F0502020204030204" pitchFamily="34" charset="0"/>
                <a:cs typeface="Calibri" panose="020F0502020204030204" pitchFamily="34" charset="0"/>
              </a:rPr>
              <a:t> </a:t>
            </a:r>
            <a:r>
              <a:rPr lang="en-US" sz="3200" b="1" i="0" dirty="0" err="1">
                <a:solidFill>
                  <a:srgbClr val="FF0000"/>
                </a:solidFill>
                <a:effectLst/>
                <a:latin typeface="Calibri" panose="020F0502020204030204" pitchFamily="34" charset="0"/>
                <a:cs typeface="Calibri" panose="020F0502020204030204" pitchFamily="34" charset="0"/>
              </a:rPr>
              <a:t>đã</a:t>
            </a:r>
            <a:r>
              <a:rPr lang="en-US" sz="3200" b="1" i="0" dirty="0">
                <a:solidFill>
                  <a:srgbClr val="FF0000"/>
                </a:solidFill>
                <a:effectLst/>
                <a:latin typeface="Calibri" panose="020F0502020204030204" pitchFamily="34" charset="0"/>
                <a:cs typeface="Calibri" panose="020F0502020204030204" pitchFamily="34" charset="0"/>
              </a:rPr>
              <a:t> </a:t>
            </a:r>
            <a:r>
              <a:rPr lang="en-US" sz="3200" b="1" i="0" dirty="0" err="1">
                <a:solidFill>
                  <a:srgbClr val="FF0000"/>
                </a:solidFill>
                <a:effectLst/>
                <a:latin typeface="Calibri" panose="020F0502020204030204" pitchFamily="34" charset="0"/>
                <a:cs typeface="Calibri" panose="020F0502020204030204" pitchFamily="34" charset="0"/>
              </a:rPr>
              <a:t>tiêu</a:t>
            </a:r>
            <a:r>
              <a:rPr lang="en-US" sz="3200" b="1" i="0" dirty="0">
                <a:solidFill>
                  <a:srgbClr val="FF0000"/>
                </a:solidFill>
                <a:effectLst/>
                <a:latin typeface="Calibri" panose="020F0502020204030204" pitchFamily="34" charset="0"/>
                <a:cs typeface="Calibri" panose="020F0502020204030204" pitchFamily="34" charset="0"/>
              </a:rPr>
              <a:t> </a:t>
            </a:r>
            <a:r>
              <a:rPr lang="en-US" sz="3200" b="1" i="0" dirty="0" err="1">
                <a:solidFill>
                  <a:srgbClr val="FF0000"/>
                </a:solidFill>
                <a:effectLst/>
                <a:latin typeface="Calibri" panose="020F0502020204030204" pitchFamily="34" charset="0"/>
                <a:cs typeface="Calibri" panose="020F0502020204030204" pitchFamily="34" charset="0"/>
              </a:rPr>
              <a:t>là</a:t>
            </a:r>
            <a:r>
              <a:rPr lang="en-US" sz="3200" b="1" i="0" dirty="0">
                <a:solidFill>
                  <a:srgbClr val="FF0000"/>
                </a:solidFill>
                <a:effectLst/>
                <a:latin typeface="Calibri" panose="020F0502020204030204" pitchFamily="34" charset="0"/>
                <a:cs typeface="Calibri" panose="020F0502020204030204" pitchFamily="34" charset="0"/>
              </a:rPr>
              <a:t> 3 000 + 2 000 = 5 000 </a:t>
            </a:r>
            <a:r>
              <a:rPr lang="en-US" sz="3200" b="1" i="0" dirty="0" err="1">
                <a:solidFill>
                  <a:srgbClr val="FF0000"/>
                </a:solidFill>
                <a:effectLst/>
                <a:latin typeface="Calibri" panose="020F0502020204030204" pitchFamily="34" charset="0"/>
                <a:cs typeface="Calibri" panose="020F0502020204030204" pitchFamily="34" charset="0"/>
              </a:rPr>
              <a:t>đồng</a:t>
            </a:r>
            <a:endParaRPr lang="en-US" sz="3200" b="1" i="0" dirty="0">
              <a:solidFill>
                <a:srgbClr val="FF0000"/>
              </a:solidFill>
              <a:effectLst/>
              <a:latin typeface="Calibri" panose="020F0502020204030204" pitchFamily="34" charset="0"/>
              <a:cs typeface="Calibri" panose="020F0502020204030204" pitchFamily="34" charset="0"/>
            </a:endParaRPr>
          </a:p>
          <a:p>
            <a:pPr algn="l"/>
            <a:r>
              <a:rPr lang="en-US" sz="3200" b="1" i="0" dirty="0" err="1">
                <a:solidFill>
                  <a:srgbClr val="FF0000"/>
                </a:solidFill>
                <a:effectLst/>
                <a:latin typeface="Calibri" panose="020F0502020204030204" pitchFamily="34" charset="0"/>
                <a:cs typeface="Calibri" panose="020F0502020204030204" pitchFamily="34" charset="0"/>
              </a:rPr>
              <a:t>Số</a:t>
            </a:r>
            <a:r>
              <a:rPr lang="en-US" sz="3200" b="1" i="0" dirty="0">
                <a:solidFill>
                  <a:srgbClr val="FF0000"/>
                </a:solidFill>
                <a:effectLst/>
                <a:latin typeface="Calibri" panose="020F0502020204030204" pitchFamily="34" charset="0"/>
                <a:cs typeface="Calibri" panose="020F0502020204030204" pitchFamily="34" charset="0"/>
              </a:rPr>
              <a:t> </a:t>
            </a:r>
            <a:r>
              <a:rPr lang="en-US" sz="3200" b="1" i="0" dirty="0" err="1">
                <a:solidFill>
                  <a:srgbClr val="FF0000"/>
                </a:solidFill>
                <a:effectLst/>
                <a:latin typeface="Calibri" panose="020F0502020204030204" pitchFamily="34" charset="0"/>
                <a:cs typeface="Calibri" panose="020F0502020204030204" pitchFamily="34" charset="0"/>
              </a:rPr>
              <a:t>tiền</a:t>
            </a:r>
            <a:r>
              <a:rPr lang="en-US" sz="3200" b="1" i="0" dirty="0">
                <a:solidFill>
                  <a:srgbClr val="FF0000"/>
                </a:solidFill>
                <a:effectLst/>
                <a:latin typeface="Calibri" panose="020F0502020204030204" pitchFamily="34" charset="0"/>
                <a:cs typeface="Calibri" panose="020F0502020204030204" pitchFamily="34" charset="0"/>
              </a:rPr>
              <a:t> </a:t>
            </a:r>
            <a:r>
              <a:rPr lang="en-US" sz="3200" b="1" i="0" dirty="0" err="1">
                <a:solidFill>
                  <a:srgbClr val="FF0000"/>
                </a:solidFill>
                <a:effectLst/>
                <a:latin typeface="Calibri" panose="020F0502020204030204" pitchFamily="34" charset="0"/>
                <a:cs typeface="Calibri" panose="020F0502020204030204" pitchFamily="34" charset="0"/>
              </a:rPr>
              <a:t>cô</a:t>
            </a:r>
            <a:r>
              <a:rPr lang="en-US" sz="3200" b="1" i="0" dirty="0">
                <a:solidFill>
                  <a:srgbClr val="FF0000"/>
                </a:solidFill>
                <a:effectLst/>
                <a:latin typeface="Calibri" panose="020F0502020204030204" pitchFamily="34" charset="0"/>
                <a:cs typeface="Calibri" panose="020F0502020204030204" pitchFamily="34" charset="0"/>
              </a:rPr>
              <a:t> </a:t>
            </a:r>
            <a:r>
              <a:rPr lang="en-US" sz="3200" b="1" i="0" dirty="0" err="1">
                <a:solidFill>
                  <a:srgbClr val="FF0000"/>
                </a:solidFill>
                <a:effectLst/>
                <a:latin typeface="Calibri" panose="020F0502020204030204" pitchFamily="34" charset="0"/>
                <a:cs typeface="Calibri" panose="020F0502020204030204" pitchFamily="34" charset="0"/>
              </a:rPr>
              <a:t>bán</a:t>
            </a:r>
            <a:r>
              <a:rPr lang="en-US" sz="3200" b="1" i="0" dirty="0">
                <a:solidFill>
                  <a:srgbClr val="FF0000"/>
                </a:solidFill>
                <a:effectLst/>
                <a:latin typeface="Calibri" panose="020F0502020204030204" pitchFamily="34" charset="0"/>
                <a:cs typeface="Calibri" panose="020F0502020204030204" pitchFamily="34" charset="0"/>
              </a:rPr>
              <a:t> </a:t>
            </a:r>
            <a:r>
              <a:rPr lang="en-US" sz="3200" b="1" i="0" dirty="0" err="1">
                <a:solidFill>
                  <a:srgbClr val="FF0000"/>
                </a:solidFill>
                <a:effectLst/>
                <a:latin typeface="Calibri" panose="020F0502020204030204" pitchFamily="34" charset="0"/>
                <a:cs typeface="Calibri" panose="020F0502020204030204" pitchFamily="34" charset="0"/>
              </a:rPr>
              <a:t>hàng</a:t>
            </a:r>
            <a:r>
              <a:rPr lang="en-US" sz="3200" b="1" i="0" dirty="0">
                <a:solidFill>
                  <a:srgbClr val="FF0000"/>
                </a:solidFill>
                <a:effectLst/>
                <a:latin typeface="Calibri" panose="020F0502020204030204" pitchFamily="34" charset="0"/>
                <a:cs typeface="Calibri" panose="020F0502020204030204" pitchFamily="34" charset="0"/>
              </a:rPr>
              <a:t> </a:t>
            </a:r>
            <a:r>
              <a:rPr lang="en-US" sz="3200" b="1" i="0" dirty="0" err="1">
                <a:solidFill>
                  <a:srgbClr val="FF0000"/>
                </a:solidFill>
                <a:effectLst/>
                <a:latin typeface="Calibri" panose="020F0502020204030204" pitchFamily="34" charset="0"/>
                <a:cs typeface="Calibri" panose="020F0502020204030204" pitchFamily="34" charset="0"/>
              </a:rPr>
              <a:t>trả</a:t>
            </a:r>
            <a:r>
              <a:rPr lang="en-US" sz="3200" b="1" i="0" dirty="0">
                <a:solidFill>
                  <a:srgbClr val="FF0000"/>
                </a:solidFill>
                <a:effectLst/>
                <a:latin typeface="Calibri" panose="020F0502020204030204" pitchFamily="34" charset="0"/>
                <a:cs typeface="Calibri" panose="020F0502020204030204" pitchFamily="34" charset="0"/>
              </a:rPr>
              <a:t> </a:t>
            </a:r>
            <a:r>
              <a:rPr lang="en-US" sz="3200" b="1" i="0" dirty="0" err="1">
                <a:solidFill>
                  <a:srgbClr val="FF0000"/>
                </a:solidFill>
                <a:effectLst/>
                <a:latin typeface="Calibri" panose="020F0502020204030204" pitchFamily="34" charset="0"/>
                <a:cs typeface="Calibri" panose="020F0502020204030204" pitchFamily="34" charset="0"/>
              </a:rPr>
              <a:t>lại</a:t>
            </a:r>
            <a:r>
              <a:rPr lang="en-US" sz="3200" b="1" i="0" dirty="0">
                <a:solidFill>
                  <a:srgbClr val="FF0000"/>
                </a:solidFill>
                <a:effectLst/>
                <a:latin typeface="Calibri" panose="020F0502020204030204" pitchFamily="34" charset="0"/>
                <a:cs typeface="Calibri" panose="020F0502020204030204" pitchFamily="34" charset="0"/>
              </a:rPr>
              <a:t> </a:t>
            </a:r>
            <a:r>
              <a:rPr lang="en-US" sz="3200" b="1" i="0" dirty="0" err="1">
                <a:solidFill>
                  <a:srgbClr val="FF0000"/>
                </a:solidFill>
                <a:effectLst/>
                <a:latin typeface="Calibri" panose="020F0502020204030204" pitchFamily="34" charset="0"/>
                <a:cs typeface="Calibri" panose="020F0502020204030204" pitchFamily="34" charset="0"/>
              </a:rPr>
              <a:t>mẹ</a:t>
            </a:r>
            <a:r>
              <a:rPr lang="en-US" sz="3200" b="1" i="0" dirty="0">
                <a:solidFill>
                  <a:srgbClr val="FF0000"/>
                </a:solidFill>
                <a:effectLst/>
                <a:latin typeface="Calibri" panose="020F0502020204030204" pitchFamily="34" charset="0"/>
                <a:cs typeface="Calibri" panose="020F0502020204030204" pitchFamily="34" charset="0"/>
              </a:rPr>
              <a:t> </a:t>
            </a:r>
            <a:r>
              <a:rPr lang="en-US" sz="3200" b="1" i="0" dirty="0" err="1">
                <a:solidFill>
                  <a:srgbClr val="FF0000"/>
                </a:solidFill>
                <a:effectLst/>
                <a:latin typeface="Calibri" panose="020F0502020204030204" pitchFamily="34" charset="0"/>
                <a:cs typeface="Calibri" panose="020F0502020204030204" pitchFamily="34" charset="0"/>
              </a:rPr>
              <a:t>là</a:t>
            </a:r>
            <a:r>
              <a:rPr lang="en-US" sz="3200" b="1" i="0" dirty="0">
                <a:solidFill>
                  <a:srgbClr val="FF0000"/>
                </a:solidFill>
                <a:effectLst/>
                <a:latin typeface="Calibri" panose="020F0502020204030204" pitchFamily="34" charset="0"/>
                <a:cs typeface="Calibri" panose="020F0502020204030204" pitchFamily="34" charset="0"/>
              </a:rPr>
              <a:t> 10 000 – 5 000 = 5 000 </a:t>
            </a:r>
            <a:r>
              <a:rPr lang="en-US" sz="3200" b="1" i="0" dirty="0" err="1">
                <a:solidFill>
                  <a:srgbClr val="FF0000"/>
                </a:solidFill>
                <a:effectLst/>
                <a:latin typeface="Calibri" panose="020F0502020204030204" pitchFamily="34" charset="0"/>
                <a:cs typeface="Calibri" panose="020F0502020204030204" pitchFamily="34" charset="0"/>
              </a:rPr>
              <a:t>đồng</a:t>
            </a:r>
            <a:endParaRPr lang="en-US" sz="3200" b="1" i="0" dirty="0">
              <a:solidFill>
                <a:srgbClr val="FF0000"/>
              </a:solidFill>
              <a:effectLst/>
              <a:latin typeface="Calibri" panose="020F0502020204030204" pitchFamily="34" charset="0"/>
              <a:cs typeface="Calibri" panose="020F0502020204030204" pitchFamily="34" charset="0"/>
            </a:endParaRPr>
          </a:p>
        </p:txBody>
      </p:sp>
      <p:sp>
        <p:nvSpPr>
          <p:cNvPr id="21" name="Oval 20">
            <a:extLst>
              <a:ext uri="{FF2B5EF4-FFF2-40B4-BE49-F238E27FC236}">
                <a16:creationId xmlns:a16="http://schemas.microsoft.com/office/drawing/2014/main" id="{3ACEE37A-81B9-239E-BA4F-EC631ED41F06}"/>
              </a:ext>
            </a:extLst>
          </p:cNvPr>
          <p:cNvSpPr/>
          <p:nvPr/>
        </p:nvSpPr>
        <p:spPr>
          <a:xfrm>
            <a:off x="-494271" y="1502889"/>
            <a:ext cx="3712949" cy="283845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DCC798D0-8CC3-C9A2-7509-43CE7FA5ECDB}"/>
              </a:ext>
            </a:extLst>
          </p:cNvPr>
          <p:cNvSpPr/>
          <p:nvPr/>
        </p:nvSpPr>
        <p:spPr>
          <a:xfrm>
            <a:off x="3150202" y="1804087"/>
            <a:ext cx="4683982" cy="297797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29998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098"/>
                                        </p:tgtEl>
                                        <p:attrNameLst>
                                          <p:attrName>style.visibility</p:attrName>
                                        </p:attrNameLst>
                                      </p:cBhvr>
                                      <p:to>
                                        <p:strVal val="visible"/>
                                      </p:to>
                                    </p:set>
                                    <p:animEffect transition="in" filter="fade">
                                      <p:cBhvr>
                                        <p:cTn id="22" dur="1000"/>
                                        <p:tgtEl>
                                          <p:spTgt spid="4098"/>
                                        </p:tgtEl>
                                      </p:cBhvr>
                                    </p:animEffect>
                                    <p:anim calcmode="lin" valueType="num">
                                      <p:cBhvr>
                                        <p:cTn id="23" dur="1000" fill="hold"/>
                                        <p:tgtEl>
                                          <p:spTgt spid="4098"/>
                                        </p:tgtEl>
                                        <p:attrNameLst>
                                          <p:attrName>ppt_x</p:attrName>
                                        </p:attrNameLst>
                                      </p:cBhvr>
                                      <p:tavLst>
                                        <p:tav tm="0">
                                          <p:val>
                                            <p:strVal val="#ppt_x"/>
                                          </p:val>
                                        </p:tav>
                                        <p:tav tm="100000">
                                          <p:val>
                                            <p:strVal val="#ppt_x"/>
                                          </p:val>
                                        </p:tav>
                                      </p:tavLst>
                                    </p:anim>
                                    <p:anim calcmode="lin" valueType="num">
                                      <p:cBhvr>
                                        <p:cTn id="24" dur="1000" fill="hold"/>
                                        <p:tgtEl>
                                          <p:spTgt spid="409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20">
                                            <p:txEl>
                                              <p:pRg st="0" end="0"/>
                                            </p:txEl>
                                          </p:spTgt>
                                        </p:tgtEl>
                                        <p:attrNameLst>
                                          <p:attrName>style.visibility</p:attrName>
                                        </p:attrNameLst>
                                      </p:cBhvr>
                                      <p:to>
                                        <p:strVal val="visible"/>
                                      </p:to>
                                    </p:set>
                                    <p:animEffect transition="in" filter="barn(inVertical)">
                                      <p:cBhvr>
                                        <p:cTn id="39" dur="500"/>
                                        <p:tgtEl>
                                          <p:spTgt spid="20">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20">
                                            <p:txEl>
                                              <p:pRg st="1" end="1"/>
                                            </p:txEl>
                                          </p:spTgt>
                                        </p:tgtEl>
                                        <p:attrNameLst>
                                          <p:attrName>style.visibility</p:attrName>
                                        </p:attrNameLst>
                                      </p:cBhvr>
                                      <p:to>
                                        <p:strVal val="visible"/>
                                      </p:to>
                                    </p:set>
                                    <p:animEffect transition="in" filter="barn(inVertical)">
                                      <p:cBhvr>
                                        <p:cTn id="44" dur="500"/>
                                        <p:tgtEl>
                                          <p:spTgt spid="20">
                                            <p:txEl>
                                              <p:pRg st="1" end="1"/>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barn(inVertical)">
                                      <p:cBhvr>
                                        <p:cTn id="49" dur="500"/>
                                        <p:tgtEl>
                                          <p:spTgt spid="21"/>
                                        </p:tgtEl>
                                      </p:cBhvr>
                                    </p:animEffect>
                                  </p:childTnLst>
                                  <p:subTnLst>
                                    <p:audio>
                                      <p:cMediaNode>
                                        <p:cTn display="0" masterRel="sameClick">
                                          <p:stCondLst>
                                            <p:cond evt="begin" delay="0">
                                              <p:tn val="47"/>
                                            </p:cond>
                                          </p:stCondLst>
                                          <p:endCondLst>
                                            <p:cond evt="onStopAudio" delay="0">
                                              <p:tgtEl>
                                                <p:sldTgt/>
                                              </p:tgtEl>
                                            </p:cond>
                                          </p:endCondLst>
                                        </p:cTn>
                                        <p:tgtEl>
                                          <p:sndTgt r:embed="rId3" name="Check mark.wav"/>
                                        </p:tgtEl>
                                      </p:cMediaNode>
                                    </p:audio>
                                  </p:sub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barn(inVertical)">
                                      <p:cBhvr>
                                        <p:cTn id="54" dur="500"/>
                                        <p:tgtEl>
                                          <p:spTgt spid="22"/>
                                        </p:tgtEl>
                                      </p:cBhvr>
                                    </p:animEffect>
                                  </p:childTnLst>
                                  <p:subTnLst>
                                    <p:audio>
                                      <p:cMediaNode>
                                        <p:cTn display="0" masterRel="sameClick">
                                          <p:stCondLst>
                                            <p:cond evt="begin" delay="0">
                                              <p:tn val="52"/>
                                            </p:cond>
                                          </p:stCondLst>
                                          <p:endCondLst>
                                            <p:cond evt="onStopAudio" delay="0">
                                              <p:tgtEl>
                                                <p:sldTgt/>
                                              </p:tgtEl>
                                            </p:cond>
                                          </p:endCondLst>
                                        </p:cTn>
                                        <p:tgtEl>
                                          <p:sndTgt r:embed="rId3" name="Check mar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1" grpId="0"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a:stretch>
            <a:fillRect/>
          </a:stretch>
        </p:blipFill>
        <p:spPr>
          <a:xfrm>
            <a:off x="1" y="1"/>
            <a:ext cx="12192000" cy="500912"/>
          </a:xfrm>
          <a:prstGeom prst="rect">
            <a:avLst/>
          </a:prstGeom>
        </p:spPr>
      </p:pic>
      <p:sp>
        <p:nvSpPr>
          <p:cNvPr id="2" name="Rectangle: Rounded Corners 1">
            <a:extLst>
              <a:ext uri="{FF2B5EF4-FFF2-40B4-BE49-F238E27FC236}">
                <a16:creationId xmlns:a16="http://schemas.microsoft.com/office/drawing/2014/main" id="{DF1C27BF-EF73-2C05-F04D-17DF3DF5AF30}"/>
              </a:ext>
            </a:extLst>
          </p:cNvPr>
          <p:cNvSpPr/>
          <p:nvPr/>
        </p:nvSpPr>
        <p:spPr>
          <a:xfrm>
            <a:off x="333375" y="342900"/>
            <a:ext cx="11553825" cy="612457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 name="Oval 3">
            <a:extLst>
              <a:ext uri="{FF2B5EF4-FFF2-40B4-BE49-F238E27FC236}">
                <a16:creationId xmlns:a16="http://schemas.microsoft.com/office/drawing/2014/main" id="{1070DA4D-0F9E-57A0-440D-DDC4FABF21DF}"/>
              </a:ext>
            </a:extLst>
          </p:cNvPr>
          <p:cNvSpPr/>
          <p:nvPr/>
        </p:nvSpPr>
        <p:spPr>
          <a:xfrm>
            <a:off x="561976" y="571500"/>
            <a:ext cx="638175" cy="571500"/>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FF"/>
                </a:solidFill>
                <a:effectLst/>
                <a:uLnTx/>
                <a:uFillTx/>
                <a:latin typeface="Calibri"/>
                <a:ea typeface="+mn-ea"/>
                <a:cs typeface="+mn-cs"/>
              </a:rPr>
              <a:t>3</a:t>
            </a:r>
          </a:p>
        </p:txBody>
      </p:sp>
      <p:sp>
        <p:nvSpPr>
          <p:cNvPr id="5" name="Rectangle: Rounded Corners 4">
            <a:extLst>
              <a:ext uri="{FF2B5EF4-FFF2-40B4-BE49-F238E27FC236}">
                <a16:creationId xmlns:a16="http://schemas.microsoft.com/office/drawing/2014/main" id="{44D6B414-7750-DBBC-85B8-034ED40D09AE}"/>
              </a:ext>
            </a:extLst>
          </p:cNvPr>
          <p:cNvSpPr/>
          <p:nvPr/>
        </p:nvSpPr>
        <p:spPr>
          <a:xfrm>
            <a:off x="1228726" y="435895"/>
            <a:ext cx="9667874" cy="2431130"/>
          </a:xfrm>
          <a:prstGeom prst="roundRect">
            <a:avLst/>
          </a:prstGeom>
          <a:solidFill>
            <a:srgbClr val="FFFF99"/>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vi-VN" sz="2800" b="1" dirty="0">
                <a:solidFill>
                  <a:srgbClr val="000000"/>
                </a:solidFill>
                <a:latin typeface="Calibri"/>
              </a:rPr>
              <a:t>Khi mua mỗi món hàng dưới đây, ta cần trả một tờ tiền có trong hình bên. Em hãy tìm giá tiền của mỗi món hàng, biết:</a:t>
            </a:r>
          </a:p>
          <a:p>
            <a:pPr lvl="0" algn="just"/>
            <a:r>
              <a:rPr lang="vi-VN" sz="2800" b="1" dirty="0">
                <a:solidFill>
                  <a:srgbClr val="000000"/>
                </a:solidFill>
                <a:latin typeface="Calibri"/>
              </a:rPr>
              <a:t>- Giá tiền của bóng đèn thấp nhất;</a:t>
            </a:r>
          </a:p>
          <a:p>
            <a:pPr lvl="0" algn="just"/>
            <a:r>
              <a:rPr lang="vi-VN" sz="2800" b="1" dirty="0">
                <a:solidFill>
                  <a:srgbClr val="000000"/>
                </a:solidFill>
                <a:latin typeface="Calibri"/>
              </a:rPr>
              <a:t>- Giá tiền của quyển sách cao nhất;</a:t>
            </a:r>
          </a:p>
          <a:p>
            <a:pPr lvl="0" algn="just"/>
            <a:r>
              <a:rPr lang="vi-VN" sz="2800" b="1" dirty="0">
                <a:solidFill>
                  <a:srgbClr val="000000"/>
                </a:solidFill>
                <a:latin typeface="Calibri"/>
              </a:rPr>
              <a:t>- Giá tiền của rô-bốt cao hơn giá tiền của cái lược.</a:t>
            </a:r>
          </a:p>
        </p:txBody>
      </p:sp>
      <p:pic>
        <p:nvPicPr>
          <p:cNvPr id="7" name="Picture 6">
            <a:extLst>
              <a:ext uri="{FF2B5EF4-FFF2-40B4-BE49-F238E27FC236}">
                <a16:creationId xmlns:a16="http://schemas.microsoft.com/office/drawing/2014/main" id="{EB3AE351-79D8-1E13-482A-B800BF8DD9F4}"/>
              </a:ext>
            </a:extLst>
          </p:cNvPr>
          <p:cNvPicPr>
            <a:picLocks noChangeAspect="1"/>
          </p:cNvPicPr>
          <p:nvPr/>
        </p:nvPicPr>
        <p:blipFill>
          <a:blip r:embed="rId4"/>
          <a:stretch>
            <a:fillRect/>
          </a:stretch>
        </p:blipFill>
        <p:spPr>
          <a:xfrm>
            <a:off x="7841005" y="3209924"/>
            <a:ext cx="4350995" cy="2200275"/>
          </a:xfrm>
          <a:prstGeom prst="rect">
            <a:avLst/>
          </a:prstGeom>
        </p:spPr>
      </p:pic>
      <p:pic>
        <p:nvPicPr>
          <p:cNvPr id="11" name="Picture 10">
            <a:extLst>
              <a:ext uri="{FF2B5EF4-FFF2-40B4-BE49-F238E27FC236}">
                <a16:creationId xmlns:a16="http://schemas.microsoft.com/office/drawing/2014/main" id="{AC42400D-A81E-2C09-5333-0E8095A696AD}"/>
              </a:ext>
            </a:extLst>
          </p:cNvPr>
          <p:cNvPicPr>
            <a:picLocks noChangeAspect="1"/>
          </p:cNvPicPr>
          <p:nvPr/>
        </p:nvPicPr>
        <p:blipFill>
          <a:blip r:embed="rId5"/>
          <a:stretch>
            <a:fillRect/>
          </a:stretch>
        </p:blipFill>
        <p:spPr>
          <a:xfrm>
            <a:off x="657224" y="3233737"/>
            <a:ext cx="6677025" cy="1547813"/>
          </a:xfrm>
          <a:prstGeom prst="rect">
            <a:avLst/>
          </a:prstGeom>
        </p:spPr>
      </p:pic>
      <p:cxnSp>
        <p:nvCxnSpPr>
          <p:cNvPr id="24" name="Straight Connector 23">
            <a:extLst>
              <a:ext uri="{FF2B5EF4-FFF2-40B4-BE49-F238E27FC236}">
                <a16:creationId xmlns:a16="http://schemas.microsoft.com/office/drawing/2014/main" id="{F8D4F2C6-0C55-65CA-6957-CEF5A64DD516}"/>
              </a:ext>
            </a:extLst>
          </p:cNvPr>
          <p:cNvCxnSpPr/>
          <p:nvPr/>
        </p:nvCxnSpPr>
        <p:spPr>
          <a:xfrm>
            <a:off x="1762125" y="1819275"/>
            <a:ext cx="4676775"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pic>
        <p:nvPicPr>
          <p:cNvPr id="26" name="Picture 25">
            <a:extLst>
              <a:ext uri="{FF2B5EF4-FFF2-40B4-BE49-F238E27FC236}">
                <a16:creationId xmlns:a16="http://schemas.microsoft.com/office/drawing/2014/main" id="{05DD784D-AFFF-6897-1B01-B9CE1C5E0E47}"/>
              </a:ext>
            </a:extLst>
          </p:cNvPr>
          <p:cNvPicPr>
            <a:picLocks noChangeAspect="1"/>
          </p:cNvPicPr>
          <p:nvPr/>
        </p:nvPicPr>
        <p:blipFill>
          <a:blip r:embed="rId6"/>
          <a:stretch>
            <a:fillRect/>
          </a:stretch>
        </p:blipFill>
        <p:spPr>
          <a:xfrm>
            <a:off x="366712" y="4714875"/>
            <a:ext cx="1795463" cy="790179"/>
          </a:xfrm>
          <a:prstGeom prst="rect">
            <a:avLst/>
          </a:prstGeom>
        </p:spPr>
      </p:pic>
      <p:cxnSp>
        <p:nvCxnSpPr>
          <p:cNvPr id="27" name="Straight Connector 26">
            <a:extLst>
              <a:ext uri="{FF2B5EF4-FFF2-40B4-BE49-F238E27FC236}">
                <a16:creationId xmlns:a16="http://schemas.microsoft.com/office/drawing/2014/main" id="{CE9D65D7-4272-3C14-3CEF-24F3257E421F}"/>
              </a:ext>
            </a:extLst>
          </p:cNvPr>
          <p:cNvCxnSpPr>
            <a:cxnSpLocks/>
          </p:cNvCxnSpPr>
          <p:nvPr/>
        </p:nvCxnSpPr>
        <p:spPr>
          <a:xfrm>
            <a:off x="1704975" y="2286000"/>
            <a:ext cx="48387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pic>
        <p:nvPicPr>
          <p:cNvPr id="30" name="Picture 29">
            <a:extLst>
              <a:ext uri="{FF2B5EF4-FFF2-40B4-BE49-F238E27FC236}">
                <a16:creationId xmlns:a16="http://schemas.microsoft.com/office/drawing/2014/main" id="{5AFD8159-9B94-EEA9-FD08-4706EE900F82}"/>
              </a:ext>
            </a:extLst>
          </p:cNvPr>
          <p:cNvPicPr>
            <a:picLocks noChangeAspect="1"/>
          </p:cNvPicPr>
          <p:nvPr/>
        </p:nvPicPr>
        <p:blipFill>
          <a:blip r:embed="rId7"/>
          <a:stretch>
            <a:fillRect/>
          </a:stretch>
        </p:blipFill>
        <p:spPr>
          <a:xfrm>
            <a:off x="2333625" y="4762500"/>
            <a:ext cx="1685925" cy="755442"/>
          </a:xfrm>
          <a:prstGeom prst="rect">
            <a:avLst/>
          </a:prstGeom>
        </p:spPr>
      </p:pic>
      <p:cxnSp>
        <p:nvCxnSpPr>
          <p:cNvPr id="31" name="Straight Connector 30">
            <a:extLst>
              <a:ext uri="{FF2B5EF4-FFF2-40B4-BE49-F238E27FC236}">
                <a16:creationId xmlns:a16="http://schemas.microsoft.com/office/drawing/2014/main" id="{D28E068A-19B5-5D4F-96D8-23CB4D01790A}"/>
              </a:ext>
            </a:extLst>
          </p:cNvPr>
          <p:cNvCxnSpPr>
            <a:cxnSpLocks/>
          </p:cNvCxnSpPr>
          <p:nvPr/>
        </p:nvCxnSpPr>
        <p:spPr>
          <a:xfrm>
            <a:off x="1666875" y="2724150"/>
            <a:ext cx="70485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pic>
        <p:nvPicPr>
          <p:cNvPr id="4099" name="Picture 4098">
            <a:extLst>
              <a:ext uri="{FF2B5EF4-FFF2-40B4-BE49-F238E27FC236}">
                <a16:creationId xmlns:a16="http://schemas.microsoft.com/office/drawing/2014/main" id="{37AF943C-4973-0183-8835-D87563138919}"/>
              </a:ext>
            </a:extLst>
          </p:cNvPr>
          <p:cNvPicPr>
            <a:picLocks noChangeAspect="1"/>
          </p:cNvPicPr>
          <p:nvPr/>
        </p:nvPicPr>
        <p:blipFill>
          <a:blip r:embed="rId8"/>
          <a:stretch>
            <a:fillRect/>
          </a:stretch>
        </p:blipFill>
        <p:spPr>
          <a:xfrm>
            <a:off x="5991225" y="4657725"/>
            <a:ext cx="1824947" cy="828675"/>
          </a:xfrm>
          <a:prstGeom prst="rect">
            <a:avLst/>
          </a:prstGeom>
        </p:spPr>
      </p:pic>
      <p:pic>
        <p:nvPicPr>
          <p:cNvPr id="4102" name="Picture 4101">
            <a:extLst>
              <a:ext uri="{FF2B5EF4-FFF2-40B4-BE49-F238E27FC236}">
                <a16:creationId xmlns:a16="http://schemas.microsoft.com/office/drawing/2014/main" id="{5D4CB755-04BE-C6CB-6039-A41BE930E7C5}"/>
              </a:ext>
            </a:extLst>
          </p:cNvPr>
          <p:cNvPicPr>
            <a:picLocks noChangeAspect="1"/>
          </p:cNvPicPr>
          <p:nvPr/>
        </p:nvPicPr>
        <p:blipFill>
          <a:blip r:embed="rId9"/>
          <a:stretch>
            <a:fillRect/>
          </a:stretch>
        </p:blipFill>
        <p:spPr>
          <a:xfrm>
            <a:off x="4124325" y="4672013"/>
            <a:ext cx="1759541" cy="823912"/>
          </a:xfrm>
          <a:prstGeom prst="rect">
            <a:avLst/>
          </a:prstGeom>
        </p:spPr>
      </p:pic>
    </p:spTree>
    <p:extLst>
      <p:ext uri="{BB962C8B-B14F-4D97-AF65-F5344CB8AC3E}">
        <p14:creationId xmlns:p14="http://schemas.microsoft.com/office/powerpoint/2010/main" val="37926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barn(inVertical)">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down)">
                                      <p:cBhvr>
                                        <p:cTn id="29" dur="500"/>
                                        <p:tgtEl>
                                          <p:spTgt spid="26"/>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barn(inVertical)">
                                      <p:cBhvr>
                                        <p:cTn id="34" dur="5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down)">
                                      <p:cBhvr>
                                        <p:cTn id="39" dur="500"/>
                                        <p:tgtEl>
                                          <p:spTgt spid="30"/>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barn(inVertical)">
                                      <p:cBhvr>
                                        <p:cTn id="44" dur="500"/>
                                        <p:tgtEl>
                                          <p:spTgt spid="3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4099"/>
                                        </p:tgtEl>
                                        <p:attrNameLst>
                                          <p:attrName>style.visibility</p:attrName>
                                        </p:attrNameLst>
                                      </p:cBhvr>
                                      <p:to>
                                        <p:strVal val="visible"/>
                                      </p:to>
                                    </p:set>
                                    <p:animEffect transition="in" filter="wipe(down)">
                                      <p:cBhvr>
                                        <p:cTn id="49" dur="500"/>
                                        <p:tgtEl>
                                          <p:spTgt spid="4099"/>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4102"/>
                                        </p:tgtEl>
                                        <p:attrNameLst>
                                          <p:attrName>style.visibility</p:attrName>
                                        </p:attrNameLst>
                                      </p:cBhvr>
                                      <p:to>
                                        <p:strVal val="visible"/>
                                      </p:to>
                                    </p:set>
                                    <p:animEffect transition="in" filter="wipe(down)">
                                      <p:cBhvr>
                                        <p:cTn id="54"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068963">
            <a:off x="-2565729" y="5684991"/>
            <a:ext cx="7617881" cy="2932884"/>
          </a:xfrm>
          <a:prstGeom prst="rect">
            <a:avLst/>
          </a:prstGeom>
        </p:spPr>
      </p:pic>
      <p:pic>
        <p:nvPicPr>
          <p:cNvPr id="3" name="Picture 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241032">
            <a:off x="188502" y="5580231"/>
            <a:ext cx="4083563" cy="2331343"/>
          </a:xfrm>
          <a:prstGeom prst="rect">
            <a:avLst/>
          </a:prstGeom>
        </p:spPr>
      </p:pic>
      <p:pic>
        <p:nvPicPr>
          <p:cNvPr id="11" name="Picture 1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7181796" y="1543602"/>
            <a:ext cx="237979" cy="304391"/>
          </a:xfrm>
          <a:prstGeom prst="rect">
            <a:avLst/>
          </a:prstGeom>
        </p:spPr>
      </p:pic>
      <p:pic>
        <p:nvPicPr>
          <p:cNvPr id="12" name="Picture 12"/>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2068963">
            <a:off x="8666978" y="-1355551"/>
            <a:ext cx="6723956" cy="2588723"/>
          </a:xfrm>
          <a:prstGeom prst="rect">
            <a:avLst/>
          </a:prstGeom>
        </p:spPr>
      </p:pic>
      <p:pic>
        <p:nvPicPr>
          <p:cNvPr id="13" name="Picture 1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219689" y="-279647"/>
            <a:ext cx="3205682" cy="1830153"/>
          </a:xfrm>
          <a:prstGeom prst="rect">
            <a:avLst/>
          </a:prstGeom>
        </p:spPr>
      </p:pic>
      <p:pic>
        <p:nvPicPr>
          <p:cNvPr id="14" name="Picture 14"/>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366936" y="2496887"/>
            <a:ext cx="715302" cy="715302"/>
          </a:xfrm>
          <a:prstGeom prst="rect">
            <a:avLst/>
          </a:prstGeom>
        </p:spPr>
      </p:pic>
      <p:pic>
        <p:nvPicPr>
          <p:cNvPr id="15" name="Picture 15"/>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6059044" y="5979006"/>
            <a:ext cx="766896" cy="766896"/>
          </a:xfrm>
          <a:prstGeom prst="rect">
            <a:avLst/>
          </a:prstGeom>
        </p:spPr>
      </p:pic>
      <p:grpSp>
        <p:nvGrpSpPr>
          <p:cNvPr id="23" name="Group 22">
            <a:extLst>
              <a:ext uri="{FF2B5EF4-FFF2-40B4-BE49-F238E27FC236}">
                <a16:creationId xmlns:a16="http://schemas.microsoft.com/office/drawing/2014/main" id="{775B2521-1083-47FA-B3AC-2A1A971C92A1}"/>
              </a:ext>
            </a:extLst>
          </p:cNvPr>
          <p:cNvGrpSpPr/>
          <p:nvPr/>
        </p:nvGrpSpPr>
        <p:grpSpPr>
          <a:xfrm flipH="1">
            <a:off x="2002152" y="1005754"/>
            <a:ext cx="5060800" cy="4137641"/>
            <a:chOff x="6179258" y="2733887"/>
            <a:chExt cx="4721743" cy="4413484"/>
          </a:xfrm>
        </p:grpSpPr>
        <p:grpSp>
          <p:nvGrpSpPr>
            <p:cNvPr id="16" name="Group 15">
              <a:extLst>
                <a:ext uri="{FF2B5EF4-FFF2-40B4-BE49-F238E27FC236}">
                  <a16:creationId xmlns:a16="http://schemas.microsoft.com/office/drawing/2014/main" id="{0D54F47B-A140-4C89-ABAA-44CC8B9C6B22}"/>
                </a:ext>
              </a:extLst>
            </p:cNvPr>
            <p:cNvGrpSpPr/>
            <p:nvPr/>
          </p:nvGrpSpPr>
          <p:grpSpPr>
            <a:xfrm>
              <a:off x="6179258" y="2733887"/>
              <a:ext cx="4721743" cy="4413484"/>
              <a:chOff x="5725699" y="1520560"/>
              <a:chExt cx="4721743" cy="4413484"/>
            </a:xfrm>
          </p:grpSpPr>
          <p:grpSp>
            <p:nvGrpSpPr>
              <p:cNvPr id="5" name="Group 5"/>
              <p:cNvGrpSpPr/>
              <p:nvPr/>
            </p:nvGrpSpPr>
            <p:grpSpPr>
              <a:xfrm rot="5400000">
                <a:off x="5879829" y="1366430"/>
                <a:ext cx="4413484" cy="4721743"/>
                <a:chOff x="0" y="0"/>
                <a:chExt cx="2565552" cy="2744743"/>
              </a:xfrm>
            </p:grpSpPr>
            <p:sp>
              <p:nvSpPr>
                <p:cNvPr id="6" name="Freeform 6"/>
                <p:cNvSpPr/>
                <p:nvPr/>
              </p:nvSpPr>
              <p:spPr>
                <a:xfrm>
                  <a:off x="0" y="0"/>
                  <a:ext cx="2570532" cy="2748421"/>
                </a:xfrm>
                <a:custGeom>
                  <a:avLst/>
                  <a:gdLst/>
                  <a:ahLst/>
                  <a:cxnLst/>
                  <a:rect l="l" t="t" r="r" b="b"/>
                  <a:pathLst>
                    <a:path w="2570532" h="2748421">
                      <a:moveTo>
                        <a:pt x="2564839" y="1112592"/>
                      </a:moveTo>
                      <a:cubicBezTo>
                        <a:pt x="2559147" y="1453591"/>
                        <a:pt x="2550356" y="2303232"/>
                        <a:pt x="2550356" y="2303232"/>
                      </a:cubicBezTo>
                      <a:cubicBezTo>
                        <a:pt x="2550356" y="2452827"/>
                        <a:pt x="2413790" y="2611928"/>
                        <a:pt x="2211012" y="2611928"/>
                      </a:cubicBezTo>
                      <a:cubicBezTo>
                        <a:pt x="2211012" y="2611928"/>
                        <a:pt x="1747503" y="2619369"/>
                        <a:pt x="1379264" y="2618618"/>
                      </a:cubicBezTo>
                      <a:cubicBezTo>
                        <a:pt x="1358627" y="2647223"/>
                        <a:pt x="1338570" y="2674090"/>
                        <a:pt x="1332046" y="2679821"/>
                      </a:cubicBezTo>
                      <a:cubicBezTo>
                        <a:pt x="1323228" y="2687565"/>
                        <a:pt x="1304780" y="2713726"/>
                        <a:pt x="1291002" y="2734083"/>
                      </a:cubicBezTo>
                      <a:cubicBezTo>
                        <a:pt x="1282101" y="2747236"/>
                        <a:pt x="1263230" y="2748421"/>
                        <a:pt x="1252736" y="2736498"/>
                      </a:cubicBezTo>
                      <a:cubicBezTo>
                        <a:pt x="1231200" y="2712034"/>
                        <a:pt x="1199001" y="2673999"/>
                        <a:pt x="1184913" y="2649981"/>
                      </a:cubicBezTo>
                      <a:cubicBezTo>
                        <a:pt x="1178494" y="2639038"/>
                        <a:pt x="1172538" y="2627838"/>
                        <a:pt x="1167084" y="2616945"/>
                      </a:cubicBezTo>
                      <a:cubicBezTo>
                        <a:pt x="1137061" y="2616469"/>
                        <a:pt x="1109055" y="2615884"/>
                        <a:pt x="1083678" y="2615170"/>
                      </a:cubicBezTo>
                      <a:cubicBezTo>
                        <a:pt x="769588" y="2606336"/>
                        <a:pt x="324392" y="2602470"/>
                        <a:pt x="324392" y="2602470"/>
                      </a:cubicBezTo>
                      <a:cubicBezTo>
                        <a:pt x="25400" y="2611928"/>
                        <a:pt x="49183" y="2501875"/>
                        <a:pt x="22788" y="2322149"/>
                      </a:cubicBezTo>
                      <a:cubicBezTo>
                        <a:pt x="22788" y="2322149"/>
                        <a:pt x="0" y="2155227"/>
                        <a:pt x="0" y="1906241"/>
                      </a:cubicBezTo>
                      <a:cubicBezTo>
                        <a:pt x="0" y="1429588"/>
                        <a:pt x="12668" y="1433308"/>
                        <a:pt x="32875" y="299237"/>
                      </a:cubicBezTo>
                      <a:cubicBezTo>
                        <a:pt x="33835" y="113086"/>
                        <a:pt x="185010" y="0"/>
                        <a:pt x="344568" y="0"/>
                      </a:cubicBezTo>
                      <a:lnTo>
                        <a:pt x="2241274" y="19670"/>
                      </a:lnTo>
                      <a:cubicBezTo>
                        <a:pt x="2400832" y="19670"/>
                        <a:pt x="2538339" y="175058"/>
                        <a:pt x="2540267" y="384358"/>
                      </a:cubicBezTo>
                      <a:cubicBezTo>
                        <a:pt x="2540268" y="384357"/>
                        <a:pt x="2570532" y="771594"/>
                        <a:pt x="2564839" y="1112592"/>
                      </a:cubicBezTo>
                      <a:close/>
                    </a:path>
                  </a:pathLst>
                </a:custGeom>
                <a:solidFill>
                  <a:srgbClr val="A7D2DD"/>
                </a:solidFill>
              </p:spPr>
              <p:txBody>
                <a:bodyPr/>
                <a:lstStyle/>
                <a:p>
                  <a:endParaRPr lang="en-US"/>
                </a:p>
              </p:txBody>
            </p:sp>
          </p:grpSp>
          <p:grpSp>
            <p:nvGrpSpPr>
              <p:cNvPr id="7" name="Group 7"/>
              <p:cNvGrpSpPr/>
              <p:nvPr/>
            </p:nvGrpSpPr>
            <p:grpSpPr>
              <a:xfrm>
                <a:off x="6153908" y="1713914"/>
                <a:ext cx="4105386" cy="4026774"/>
                <a:chOff x="0" y="0"/>
                <a:chExt cx="3986900" cy="3910557"/>
              </a:xfrm>
            </p:grpSpPr>
            <p:sp>
              <p:nvSpPr>
                <p:cNvPr id="8" name="Freeform 8"/>
                <p:cNvSpPr/>
                <p:nvPr/>
              </p:nvSpPr>
              <p:spPr>
                <a:xfrm>
                  <a:off x="-1" y="0"/>
                  <a:ext cx="3994559" cy="3910557"/>
                </a:xfrm>
                <a:custGeom>
                  <a:avLst/>
                  <a:gdLst/>
                  <a:ahLst/>
                  <a:cxnLst/>
                  <a:rect l="l" t="t" r="r" b="b"/>
                  <a:pathLst>
                    <a:path w="3994559" h="3910557">
                      <a:moveTo>
                        <a:pt x="3488120" y="3893639"/>
                      </a:moveTo>
                      <a:cubicBezTo>
                        <a:pt x="3488120" y="3893639"/>
                        <a:pt x="3251124" y="3883669"/>
                        <a:pt x="2888985" y="3897113"/>
                      </a:cubicBezTo>
                      <a:cubicBezTo>
                        <a:pt x="2526847" y="3910557"/>
                        <a:pt x="490924" y="3910557"/>
                        <a:pt x="490924" y="3910557"/>
                      </a:cubicBezTo>
                      <a:cubicBezTo>
                        <a:pt x="245502" y="3910557"/>
                        <a:pt x="32509" y="3813289"/>
                        <a:pt x="31032" y="3653175"/>
                      </a:cubicBezTo>
                      <a:cubicBezTo>
                        <a:pt x="31032" y="3653175"/>
                        <a:pt x="0" y="2260439"/>
                        <a:pt x="0" y="606979"/>
                      </a:cubicBezTo>
                      <a:cubicBezTo>
                        <a:pt x="0" y="392820"/>
                        <a:pt x="15517" y="249246"/>
                        <a:pt x="15517" y="249246"/>
                      </a:cubicBezTo>
                      <a:cubicBezTo>
                        <a:pt x="15518" y="120578"/>
                        <a:pt x="1" y="0"/>
                        <a:pt x="459892" y="8134"/>
                      </a:cubicBezTo>
                      <a:cubicBezTo>
                        <a:pt x="459892" y="8134"/>
                        <a:pt x="1144663" y="28433"/>
                        <a:pt x="1627778" y="20834"/>
                      </a:cubicBezTo>
                      <a:cubicBezTo>
                        <a:pt x="2144992" y="12700"/>
                        <a:pt x="3441572" y="0"/>
                        <a:pt x="3441572" y="0"/>
                      </a:cubicBezTo>
                      <a:cubicBezTo>
                        <a:pt x="3753473" y="0"/>
                        <a:pt x="3986901" y="101069"/>
                        <a:pt x="3979044" y="303616"/>
                      </a:cubicBezTo>
                      <a:cubicBezTo>
                        <a:pt x="3979044" y="303616"/>
                        <a:pt x="3977049" y="2113374"/>
                        <a:pt x="3985804" y="2953588"/>
                      </a:cubicBezTo>
                      <a:cubicBezTo>
                        <a:pt x="3994559" y="3246890"/>
                        <a:pt x="3948011" y="3579961"/>
                        <a:pt x="3948011" y="3579961"/>
                      </a:cubicBezTo>
                      <a:cubicBezTo>
                        <a:pt x="3945046" y="3759986"/>
                        <a:pt x="3733542" y="3893639"/>
                        <a:pt x="3488120" y="3893639"/>
                      </a:cubicBezTo>
                      <a:close/>
                    </a:path>
                  </a:pathLst>
                </a:custGeom>
                <a:solidFill>
                  <a:srgbClr val="FFF3E4"/>
                </a:solidFill>
              </p:spPr>
              <p:txBody>
                <a:bodyPr/>
                <a:lstStyle/>
                <a:p>
                  <a:endParaRPr lang="en-US"/>
                </a:p>
              </p:txBody>
            </p:sp>
          </p:grpSp>
        </p:grpSp>
        <p:sp>
          <p:nvSpPr>
            <p:cNvPr id="20" name="TextBox 19">
              <a:extLst>
                <a:ext uri="{FF2B5EF4-FFF2-40B4-BE49-F238E27FC236}">
                  <a16:creationId xmlns:a16="http://schemas.microsoft.com/office/drawing/2014/main" id="{643B9FB3-560A-4DC3-ABAF-39981DFF4614}"/>
                </a:ext>
              </a:extLst>
            </p:cNvPr>
            <p:cNvSpPr txBox="1"/>
            <p:nvPr/>
          </p:nvSpPr>
          <p:spPr>
            <a:xfrm>
              <a:off x="6731273" y="3058054"/>
              <a:ext cx="3857334" cy="3147802"/>
            </a:xfrm>
            <a:prstGeom prst="rect">
              <a:avLst/>
            </a:prstGeom>
            <a:noFill/>
          </p:spPr>
          <p:txBody>
            <a:bodyPr wrap="square">
              <a:spAutoFit/>
            </a:bodyPr>
            <a:lstStyle/>
            <a:p>
              <a:pPr marL="0" marR="0" lvl="0" indent="0" algn="ctr" defTabSz="857250" rtl="0" eaLnBrk="1" fontAlgn="auto" latinLnBrk="0" hangingPunct="1">
                <a:lnSpc>
                  <a:spcPct val="150000"/>
                </a:lnSpc>
                <a:spcBef>
                  <a:spcPts val="0"/>
                </a:spcBef>
                <a:spcAft>
                  <a:spcPts val="938"/>
                </a:spcAft>
                <a:buClrTx/>
                <a:buSzTx/>
                <a:buFontTx/>
                <a:buNone/>
                <a:tabLst/>
                <a:defRPr/>
              </a:pPr>
              <a:r>
                <a:rPr kumimoji="0" lang="en-US" sz="6600" b="1" i="0" u="none" strike="noStrike" kern="1200" cap="none" spc="0" normalizeH="0" baseline="0" noProof="0" dirty="0">
                  <a:ln>
                    <a:noFill/>
                  </a:ln>
                  <a:solidFill>
                    <a:srgbClr val="FF0000"/>
                  </a:solidFill>
                  <a:effectLst/>
                  <a:uLnTx/>
                  <a:uFillTx/>
                  <a:latin typeface="Arial" panose="020B0604020202020204" pitchFamily="34" charset="0"/>
                  <a:ea typeface="Calibri" panose="020F0502020204030204" pitchFamily="34" charset="0"/>
                  <a:cs typeface="Arial" panose="020B0604020202020204" pitchFamily="34" charset="0"/>
                </a:rPr>
                <a:t>VẬN DỤNG</a:t>
              </a:r>
            </a:p>
          </p:txBody>
        </p:sp>
      </p:grpSp>
      <p:pic>
        <p:nvPicPr>
          <p:cNvPr id="22" name="Picture 2">
            <a:extLst>
              <a:ext uri="{FF2B5EF4-FFF2-40B4-BE49-F238E27FC236}">
                <a16:creationId xmlns:a16="http://schemas.microsoft.com/office/drawing/2014/main" id="{B2C1EDFA-C796-402B-8BBA-55FC9FA569FE}"/>
              </a:ext>
            </a:extLst>
          </p:cNvPr>
          <p:cNvPicPr>
            <a:picLocks noChangeAspect="1"/>
          </p:cNvPicPr>
          <p:nvPr/>
        </p:nvPicPr>
        <p:blipFill>
          <a:blip r:embed="rId15"/>
          <a:srcRect/>
          <a:stretch>
            <a:fillRect/>
          </a:stretch>
        </p:blipFill>
        <p:spPr>
          <a:xfrm>
            <a:off x="7050685" y="2133447"/>
            <a:ext cx="4550903" cy="4834957"/>
          </a:xfrm>
          <a:prstGeom prst="rect">
            <a:avLst/>
          </a:prstGeom>
        </p:spPr>
      </p:pic>
    </p:spTree>
    <p:extLst>
      <p:ext uri="{BB962C8B-B14F-4D97-AF65-F5344CB8AC3E}">
        <p14:creationId xmlns:p14="http://schemas.microsoft.com/office/powerpoint/2010/main" val="1748091858"/>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strVal val="#ppt_w+.3"/>
                                          </p:val>
                                        </p:tav>
                                        <p:tav tm="100000">
                                          <p:val>
                                            <p:strVal val="#ppt_w"/>
                                          </p:val>
                                        </p:tav>
                                      </p:tavLst>
                                    </p:anim>
                                    <p:anim calcmode="lin" valueType="num">
                                      <p:cBhvr>
                                        <p:cTn id="8" dur="500" fill="hold"/>
                                        <p:tgtEl>
                                          <p:spTgt spid="22"/>
                                        </p:tgtEl>
                                        <p:attrNameLst>
                                          <p:attrName>ppt_h</p:attrName>
                                        </p:attrNameLst>
                                      </p:cBhvr>
                                      <p:tavLst>
                                        <p:tav tm="0">
                                          <p:val>
                                            <p:strVal val="#ppt_h"/>
                                          </p:val>
                                        </p:tav>
                                        <p:tav tm="100000">
                                          <p:val>
                                            <p:strVal val="#ppt_h"/>
                                          </p:val>
                                        </p:tav>
                                      </p:tavLst>
                                    </p:anim>
                                    <p:animEffect transition="in" filter="fade">
                                      <p:cBhvr>
                                        <p:cTn id="9" dur="500"/>
                                        <p:tgtEl>
                                          <p:spTgt spid="22"/>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strVal val="#ppt_w+.3"/>
                                          </p:val>
                                        </p:tav>
                                        <p:tav tm="100000">
                                          <p:val>
                                            <p:strVal val="#ppt_w"/>
                                          </p:val>
                                        </p:tav>
                                      </p:tavLst>
                                    </p:anim>
                                    <p:anim calcmode="lin" valueType="num">
                                      <p:cBhvr>
                                        <p:cTn id="13" dur="500" fill="hold"/>
                                        <p:tgtEl>
                                          <p:spTgt spid="23"/>
                                        </p:tgtEl>
                                        <p:attrNameLst>
                                          <p:attrName>ppt_h</p:attrName>
                                        </p:attrNameLst>
                                      </p:cBhvr>
                                      <p:tavLst>
                                        <p:tav tm="0">
                                          <p:val>
                                            <p:strVal val="#ppt_h"/>
                                          </p:val>
                                        </p:tav>
                                        <p:tav tm="100000">
                                          <p:val>
                                            <p:strVal val="#ppt_h"/>
                                          </p:val>
                                        </p:tav>
                                      </p:tavLst>
                                    </p:anim>
                                    <p:animEffect transition="in" filter="fade">
                                      <p:cBhvr>
                                        <p:cTn id="1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p:cNvGrpSpPr/>
        <p:nvPr/>
      </p:nvGrpSpPr>
      <p:grpSpPr>
        <a:xfrm>
          <a:off x="0" y="0"/>
          <a:ext cx="0" cy="0"/>
          <a:chOff x="0" y="0"/>
          <a:chExt cx="0" cy="0"/>
        </a:xfrm>
      </p:grpSpPr>
      <p:pic>
        <p:nvPicPr>
          <p:cNvPr id="38" name="Picture 10">
            <a:extLst>
              <a:ext uri="{FF2B5EF4-FFF2-40B4-BE49-F238E27FC236}">
                <a16:creationId xmlns:a16="http://schemas.microsoft.com/office/drawing/2014/main" id="{A89D67B1-7792-4C48-8281-E359875FA3F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4823596">
            <a:off x="9729676" y="5297022"/>
            <a:ext cx="3961403" cy="3520697"/>
          </a:xfrm>
          <a:prstGeom prst="rect">
            <a:avLst/>
          </a:prstGeom>
        </p:spPr>
      </p:pic>
      <p:grpSp>
        <p:nvGrpSpPr>
          <p:cNvPr id="31" name="Group 30">
            <a:extLst>
              <a:ext uri="{FF2B5EF4-FFF2-40B4-BE49-F238E27FC236}">
                <a16:creationId xmlns:a16="http://schemas.microsoft.com/office/drawing/2014/main" id="{F25447BD-848E-4A74-AB3B-1BB7118617A7}"/>
              </a:ext>
            </a:extLst>
          </p:cNvPr>
          <p:cNvGrpSpPr/>
          <p:nvPr/>
        </p:nvGrpSpPr>
        <p:grpSpPr>
          <a:xfrm>
            <a:off x="2030645" y="1970805"/>
            <a:ext cx="8559336" cy="3915951"/>
            <a:chOff x="3858269" y="1779549"/>
            <a:chExt cx="10571461" cy="6727902"/>
          </a:xfrm>
        </p:grpSpPr>
        <p:grpSp>
          <p:nvGrpSpPr>
            <p:cNvPr id="32" name="Group 4">
              <a:extLst>
                <a:ext uri="{FF2B5EF4-FFF2-40B4-BE49-F238E27FC236}">
                  <a16:creationId xmlns:a16="http://schemas.microsoft.com/office/drawing/2014/main" id="{EA56A63B-308E-4123-B5BD-5DB38DF89DB0}"/>
                </a:ext>
              </a:extLst>
            </p:cNvPr>
            <p:cNvGrpSpPr/>
            <p:nvPr/>
          </p:nvGrpSpPr>
          <p:grpSpPr>
            <a:xfrm>
              <a:off x="3858269" y="1779549"/>
              <a:ext cx="10571461" cy="6727902"/>
              <a:chOff x="0" y="0"/>
              <a:chExt cx="3976518" cy="2530741"/>
            </a:xfrm>
          </p:grpSpPr>
          <p:sp>
            <p:nvSpPr>
              <p:cNvPr id="35" name="Freeform 5">
                <a:extLst>
                  <a:ext uri="{FF2B5EF4-FFF2-40B4-BE49-F238E27FC236}">
                    <a16:creationId xmlns:a16="http://schemas.microsoft.com/office/drawing/2014/main" id="{AFBDBCE7-76CB-4984-AB4F-98560C168FB2}"/>
                  </a:ext>
                </a:extLst>
              </p:cNvPr>
              <p:cNvSpPr/>
              <p:nvPr/>
            </p:nvSpPr>
            <p:spPr>
              <a:xfrm>
                <a:off x="-9098" y="-6509"/>
                <a:ext cx="3990849" cy="2562794"/>
              </a:xfrm>
              <a:custGeom>
                <a:avLst/>
                <a:gdLst/>
                <a:ahLst/>
                <a:cxnLst/>
                <a:rect l="l" t="t" r="r" b="b"/>
                <a:pathLst>
                  <a:path w="3990849" h="2562794">
                    <a:moveTo>
                      <a:pt x="63030" y="1969241"/>
                    </a:moveTo>
                    <a:cubicBezTo>
                      <a:pt x="63030" y="1969241"/>
                      <a:pt x="0" y="1722677"/>
                      <a:pt x="10218" y="1214762"/>
                    </a:cubicBezTo>
                    <a:cubicBezTo>
                      <a:pt x="18651" y="990971"/>
                      <a:pt x="65033" y="645332"/>
                      <a:pt x="65033" y="645332"/>
                    </a:cubicBezTo>
                    <a:cubicBezTo>
                      <a:pt x="82233" y="502466"/>
                      <a:pt x="56685" y="337866"/>
                      <a:pt x="181385" y="223925"/>
                    </a:cubicBezTo>
                    <a:cubicBezTo>
                      <a:pt x="346794" y="72788"/>
                      <a:pt x="621643" y="0"/>
                      <a:pt x="3097776" y="6965"/>
                    </a:cubicBezTo>
                    <a:lnTo>
                      <a:pt x="3097777" y="6965"/>
                    </a:lnTo>
                    <a:cubicBezTo>
                      <a:pt x="3314524" y="16819"/>
                      <a:pt x="3518839" y="36481"/>
                      <a:pt x="3653028" y="101690"/>
                    </a:cubicBezTo>
                    <a:cubicBezTo>
                      <a:pt x="3909074" y="226120"/>
                      <a:pt x="3990849" y="459160"/>
                      <a:pt x="3985361" y="704684"/>
                    </a:cubicBezTo>
                    <a:cubicBezTo>
                      <a:pt x="3985361" y="704684"/>
                      <a:pt x="3942073" y="1013073"/>
                      <a:pt x="3949506" y="1248607"/>
                    </a:cubicBezTo>
                    <a:cubicBezTo>
                      <a:pt x="3956630" y="1711042"/>
                      <a:pt x="3963786" y="1906645"/>
                      <a:pt x="3963786" y="1906645"/>
                    </a:cubicBezTo>
                    <a:cubicBezTo>
                      <a:pt x="3947105" y="2122378"/>
                      <a:pt x="3832461" y="2332989"/>
                      <a:pt x="3635592" y="2444613"/>
                    </a:cubicBezTo>
                    <a:cubicBezTo>
                      <a:pt x="3485240" y="2529862"/>
                      <a:pt x="3287209" y="2544960"/>
                      <a:pt x="2605883" y="2534218"/>
                    </a:cubicBezTo>
                    <a:lnTo>
                      <a:pt x="2605854" y="2534218"/>
                    </a:lnTo>
                    <a:cubicBezTo>
                      <a:pt x="645952" y="2528941"/>
                      <a:pt x="384604" y="2562794"/>
                      <a:pt x="254278" y="2453637"/>
                    </a:cubicBezTo>
                    <a:cubicBezTo>
                      <a:pt x="145767" y="2362752"/>
                      <a:pt x="81795" y="2169440"/>
                      <a:pt x="63030" y="1969241"/>
                    </a:cubicBezTo>
                    <a:close/>
                  </a:path>
                </a:pathLst>
              </a:custGeom>
              <a:solidFill>
                <a:srgbClr val="BDE0FE"/>
              </a:solidFill>
            </p:spPr>
            <p:txBody>
              <a:bodyPr/>
              <a:lstStyle/>
              <a:p>
                <a:endParaRPr lang="en-US"/>
              </a:p>
            </p:txBody>
          </p:sp>
        </p:grpSp>
        <p:grpSp>
          <p:nvGrpSpPr>
            <p:cNvPr id="33" name="Group 7">
              <a:extLst>
                <a:ext uri="{FF2B5EF4-FFF2-40B4-BE49-F238E27FC236}">
                  <a16:creationId xmlns:a16="http://schemas.microsoft.com/office/drawing/2014/main" id="{23E8A4F4-03EC-457D-A703-F9BFF75BBCDA}"/>
                </a:ext>
              </a:extLst>
            </p:cNvPr>
            <p:cNvGrpSpPr/>
            <p:nvPr/>
          </p:nvGrpSpPr>
          <p:grpSpPr>
            <a:xfrm>
              <a:off x="4142867" y="1960673"/>
              <a:ext cx="10002266" cy="6365654"/>
              <a:chOff x="0" y="0"/>
              <a:chExt cx="3976518" cy="2530741"/>
            </a:xfrm>
          </p:grpSpPr>
          <p:sp>
            <p:nvSpPr>
              <p:cNvPr id="34" name="Freeform 8">
                <a:extLst>
                  <a:ext uri="{FF2B5EF4-FFF2-40B4-BE49-F238E27FC236}">
                    <a16:creationId xmlns:a16="http://schemas.microsoft.com/office/drawing/2014/main" id="{EFE5A934-93FA-42E8-B842-22F5D385D81F}"/>
                  </a:ext>
                </a:extLst>
              </p:cNvPr>
              <p:cNvSpPr/>
              <p:nvPr/>
            </p:nvSpPr>
            <p:spPr>
              <a:xfrm>
                <a:off x="-9098" y="-6509"/>
                <a:ext cx="3990849" cy="2562794"/>
              </a:xfrm>
              <a:custGeom>
                <a:avLst/>
                <a:gdLst/>
                <a:ahLst/>
                <a:cxnLst/>
                <a:rect l="l" t="t" r="r" b="b"/>
                <a:pathLst>
                  <a:path w="3990849" h="2562794">
                    <a:moveTo>
                      <a:pt x="63030" y="1969241"/>
                    </a:moveTo>
                    <a:cubicBezTo>
                      <a:pt x="63030" y="1969241"/>
                      <a:pt x="0" y="1722677"/>
                      <a:pt x="10218" y="1214762"/>
                    </a:cubicBezTo>
                    <a:cubicBezTo>
                      <a:pt x="18651" y="990971"/>
                      <a:pt x="65033" y="645332"/>
                      <a:pt x="65033" y="645332"/>
                    </a:cubicBezTo>
                    <a:cubicBezTo>
                      <a:pt x="82233" y="502466"/>
                      <a:pt x="56685" y="337866"/>
                      <a:pt x="181385" y="223925"/>
                    </a:cubicBezTo>
                    <a:cubicBezTo>
                      <a:pt x="346794" y="72788"/>
                      <a:pt x="621643" y="0"/>
                      <a:pt x="3097776" y="6965"/>
                    </a:cubicBezTo>
                    <a:lnTo>
                      <a:pt x="3097777" y="6965"/>
                    </a:lnTo>
                    <a:cubicBezTo>
                      <a:pt x="3314524" y="16819"/>
                      <a:pt x="3518839" y="36481"/>
                      <a:pt x="3653028" y="101690"/>
                    </a:cubicBezTo>
                    <a:cubicBezTo>
                      <a:pt x="3909074" y="226120"/>
                      <a:pt x="3990849" y="459160"/>
                      <a:pt x="3985361" y="704684"/>
                    </a:cubicBezTo>
                    <a:cubicBezTo>
                      <a:pt x="3985361" y="704684"/>
                      <a:pt x="3942073" y="1013073"/>
                      <a:pt x="3949506" y="1248607"/>
                    </a:cubicBezTo>
                    <a:cubicBezTo>
                      <a:pt x="3956630" y="1711042"/>
                      <a:pt x="3963786" y="1906645"/>
                      <a:pt x="3963786" y="1906645"/>
                    </a:cubicBezTo>
                    <a:cubicBezTo>
                      <a:pt x="3947105" y="2122378"/>
                      <a:pt x="3832461" y="2332989"/>
                      <a:pt x="3635592" y="2444613"/>
                    </a:cubicBezTo>
                    <a:cubicBezTo>
                      <a:pt x="3485240" y="2529862"/>
                      <a:pt x="3287209" y="2544960"/>
                      <a:pt x="2605883" y="2534218"/>
                    </a:cubicBezTo>
                    <a:lnTo>
                      <a:pt x="2605854" y="2534218"/>
                    </a:lnTo>
                    <a:cubicBezTo>
                      <a:pt x="645952" y="2528941"/>
                      <a:pt x="384604" y="2562794"/>
                      <a:pt x="254278" y="2453637"/>
                    </a:cubicBezTo>
                    <a:cubicBezTo>
                      <a:pt x="145767" y="2362752"/>
                      <a:pt x="81795" y="2169440"/>
                      <a:pt x="63030" y="1969241"/>
                    </a:cubicBezTo>
                    <a:close/>
                  </a:path>
                </a:pathLst>
              </a:custGeom>
              <a:solidFill>
                <a:srgbClr val="FFFFFF"/>
              </a:solidFill>
            </p:spPr>
            <p:txBody>
              <a:bodyPr/>
              <a:lstStyle/>
              <a:p>
                <a:endParaRPr lang="en-US"/>
              </a:p>
            </p:txBody>
          </p:sp>
        </p:grpSp>
      </p:grpSp>
      <p:pic>
        <p:nvPicPr>
          <p:cNvPr id="2" name="Picture 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194249">
            <a:off x="-1747527" y="-3624846"/>
            <a:ext cx="6592179" cy="5858799"/>
          </a:xfrm>
          <a:prstGeom prst="rect">
            <a:avLst/>
          </a:prstGeom>
        </p:spPr>
      </p:pic>
      <p:pic>
        <p:nvPicPr>
          <p:cNvPr id="5" name="Picture 5"/>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176122" y="2737430"/>
            <a:ext cx="313963" cy="401580"/>
          </a:xfrm>
          <a:prstGeom prst="rect">
            <a:avLst/>
          </a:prstGeom>
        </p:spPr>
      </p:pic>
      <p:pic>
        <p:nvPicPr>
          <p:cNvPr id="8" name="Picture 8"/>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1292685">
            <a:off x="98176" y="5331025"/>
            <a:ext cx="1858394" cy="1435258"/>
          </a:xfrm>
          <a:prstGeom prst="rect">
            <a:avLst/>
          </a:prstGeom>
        </p:spPr>
      </p:pic>
      <p:pic>
        <p:nvPicPr>
          <p:cNvPr id="9" name="Picture 9"/>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10180671" y="3783356"/>
            <a:ext cx="1720504" cy="2789140"/>
          </a:xfrm>
          <a:prstGeom prst="rect">
            <a:avLst/>
          </a:prstGeom>
        </p:spPr>
      </p:pic>
      <p:pic>
        <p:nvPicPr>
          <p:cNvPr id="10" name="Picture 10"/>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2809875" y="0"/>
            <a:ext cx="1907446" cy="1742929"/>
          </a:xfrm>
          <a:prstGeom prst="rect">
            <a:avLst/>
          </a:prstGeom>
        </p:spPr>
      </p:pic>
      <p:pic>
        <p:nvPicPr>
          <p:cNvPr id="11" name="Picture 11"/>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9419429" y="5840699"/>
            <a:ext cx="1901562" cy="1737552"/>
          </a:xfrm>
          <a:prstGeom prst="rect">
            <a:avLst/>
          </a:prstGeom>
        </p:spPr>
      </p:pic>
      <p:sp>
        <p:nvSpPr>
          <p:cNvPr id="12" name="TextBox 11">
            <a:extLst>
              <a:ext uri="{FF2B5EF4-FFF2-40B4-BE49-F238E27FC236}">
                <a16:creationId xmlns:a16="http://schemas.microsoft.com/office/drawing/2014/main" id="{2FFC9689-64E1-44E9-A6C4-3E6C8D8F8E95}"/>
              </a:ext>
            </a:extLst>
          </p:cNvPr>
          <p:cNvSpPr txBox="1"/>
          <p:nvPr/>
        </p:nvSpPr>
        <p:spPr>
          <a:xfrm>
            <a:off x="6096000" y="410911"/>
            <a:ext cx="5191878" cy="926920"/>
          </a:xfrm>
          <a:prstGeom prst="rect">
            <a:avLst/>
          </a:prstGeom>
          <a:noFill/>
        </p:spPr>
        <p:txBody>
          <a:bodyPr wrap="square">
            <a:spAutoFit/>
          </a:bodyPr>
          <a:lstStyle/>
          <a:p>
            <a:pPr algn="ctr" defTabSz="857250">
              <a:lnSpc>
                <a:spcPct val="150000"/>
              </a:lnSpc>
              <a:spcBef>
                <a:spcPts val="281"/>
              </a:spcBef>
              <a:spcAft>
                <a:spcPts val="281"/>
              </a:spcAft>
            </a:pPr>
            <a:r>
              <a:rPr lang="en-US" sz="4125" b="1" dirty="0">
                <a:solidFill>
                  <a:srgbClr val="C0504D">
                    <a:lumMod val="75000"/>
                  </a:srgbClr>
                </a:solidFill>
                <a:latin typeface="Arial" panose="020B0604020202020204" pitchFamily="34" charset="0"/>
                <a:ea typeface="Calibri" panose="020F0502020204030204" pitchFamily="34" charset="0"/>
                <a:cs typeface="Arial" panose="020B0604020202020204" pitchFamily="34" charset="0"/>
              </a:rPr>
              <a:t>Trò chơi “ĐI CHỢ”</a:t>
            </a:r>
          </a:p>
        </p:txBody>
      </p:sp>
      <p:pic>
        <p:nvPicPr>
          <p:cNvPr id="30" name="Picture 5">
            <a:extLst>
              <a:ext uri="{FF2B5EF4-FFF2-40B4-BE49-F238E27FC236}">
                <a16:creationId xmlns:a16="http://schemas.microsoft.com/office/drawing/2014/main" id="{7982DC49-BDEB-4DF6-B84C-CAF426F2E7D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519417" y="2193583"/>
            <a:ext cx="582172" cy="744637"/>
          </a:xfrm>
          <a:prstGeom prst="rect">
            <a:avLst/>
          </a:prstGeom>
        </p:spPr>
      </p:pic>
      <p:sp>
        <p:nvSpPr>
          <p:cNvPr id="37" name="TextBox 36">
            <a:extLst>
              <a:ext uri="{FF2B5EF4-FFF2-40B4-BE49-F238E27FC236}">
                <a16:creationId xmlns:a16="http://schemas.microsoft.com/office/drawing/2014/main" id="{6BAC9C44-A609-44BD-A51B-BBFDA19B3DE5}"/>
              </a:ext>
            </a:extLst>
          </p:cNvPr>
          <p:cNvSpPr txBox="1"/>
          <p:nvPr/>
        </p:nvSpPr>
        <p:spPr>
          <a:xfrm>
            <a:off x="2547833" y="2210960"/>
            <a:ext cx="7372350" cy="3469219"/>
          </a:xfrm>
          <a:prstGeom prst="rect">
            <a:avLst/>
          </a:prstGeom>
          <a:noFill/>
        </p:spPr>
        <p:txBody>
          <a:bodyPr wrap="square">
            <a:spAutoFit/>
          </a:bodyPr>
          <a:lstStyle/>
          <a:p>
            <a:pPr marL="428625" indent="-428625" algn="just" defTabSz="857250">
              <a:lnSpc>
                <a:spcPct val="150000"/>
              </a:lnSpc>
              <a:buFont typeface="Arial" panose="020B0604020202020204" pitchFamily="34" charset="0"/>
              <a:buChar char="•"/>
            </a:pPr>
            <a:r>
              <a:rPr lang="en-US" sz="3000" dirty="0">
                <a:solidFill>
                  <a:prstClr val="black"/>
                </a:solidFill>
                <a:latin typeface="Arial" panose="020B0604020202020204" pitchFamily="34" charset="0"/>
                <a:ea typeface="Calibri" panose="020F0502020204030204" pitchFamily="34" charset="0"/>
                <a:cs typeface="Arial" panose="020B0604020202020204" pitchFamily="34" charset="0"/>
              </a:rPr>
              <a:t>Giáo viên chiếu hình ảnh về một số lượng tiền nhất định và đồ vật đã được định giá  </a:t>
            </a:r>
          </a:p>
          <a:p>
            <a:pPr marL="428625" indent="-428625" algn="just" defTabSz="857250">
              <a:lnSpc>
                <a:spcPct val="150000"/>
              </a:lnSpc>
              <a:buFont typeface="Arial" panose="020B0604020202020204" pitchFamily="34" charset="0"/>
              <a:buChar char="•"/>
            </a:pPr>
            <a:r>
              <a:rPr lang="en-US" sz="3000" dirty="0">
                <a:solidFill>
                  <a:prstClr val="black"/>
                </a:solidFill>
                <a:latin typeface="Arial" panose="020B0604020202020204" pitchFamily="34" charset="0"/>
                <a:ea typeface="Calibri" panose="020F0502020204030204" pitchFamily="34" charset="0"/>
                <a:cs typeface="Arial" panose="020B0604020202020204" pitchFamily="34" charset="0"/>
              </a:rPr>
              <a:t>Học sinh lấy các tờ tiền để vừa đúng giá tiền của mỗi đồ vật  </a:t>
            </a:r>
          </a:p>
        </p:txBody>
      </p:sp>
    </p:spTree>
    <p:extLst>
      <p:ext uri="{BB962C8B-B14F-4D97-AF65-F5344CB8AC3E}">
        <p14:creationId xmlns:p14="http://schemas.microsoft.com/office/powerpoint/2010/main" val="369681789"/>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barn(inVertical)">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37">
                                            <p:txEl>
                                              <p:pRg st="0" end="0"/>
                                            </p:txEl>
                                          </p:spTgt>
                                        </p:tgtEl>
                                        <p:attrNameLst>
                                          <p:attrName>style.visibility</p:attrName>
                                        </p:attrNameLst>
                                      </p:cBhvr>
                                      <p:to>
                                        <p:strVal val="visible"/>
                                      </p:to>
                                    </p:set>
                                    <p:animEffect transition="in" filter="fade">
                                      <p:cBhvr>
                                        <p:cTn id="17" dur="500"/>
                                        <p:tgtEl>
                                          <p:spTgt spid="37">
                                            <p:txEl>
                                              <p:pRg st="0" end="0"/>
                                            </p:txEl>
                                          </p:spTgt>
                                        </p:tgtEl>
                                      </p:cBhvr>
                                    </p:animEffect>
                                    <p:anim calcmode="lin" valueType="num">
                                      <p:cBhvr>
                                        <p:cTn id="18"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3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1" fill="hold">
                                          <p:stCondLst>
                                            <p:cond delay="0"/>
                                          </p:stCondLst>
                                        </p:cTn>
                                        <p:tgtEl>
                                          <p:spTgt spid="37">
                                            <p:txEl>
                                              <p:pRg st="1" end="1"/>
                                            </p:txEl>
                                          </p:spTgt>
                                        </p:tgtEl>
                                        <p:attrNameLst>
                                          <p:attrName>style.visibility</p:attrName>
                                        </p:attrNameLst>
                                      </p:cBhvr>
                                      <p:to>
                                        <p:strVal val="visible"/>
                                      </p:to>
                                    </p:set>
                                    <p:animEffect transition="in" filter="fade">
                                      <p:cBhvr>
                                        <p:cTn id="24" dur="500"/>
                                        <p:tgtEl>
                                          <p:spTgt spid="37">
                                            <p:txEl>
                                              <p:pRg st="1" end="1"/>
                                            </p:txEl>
                                          </p:spTgt>
                                        </p:tgtEl>
                                      </p:cBhvr>
                                    </p:animEffect>
                                    <p:anim calcmode="lin" valueType="num">
                                      <p:cBhvr>
                                        <p:cTn id="25" dur="500" fill="hold"/>
                                        <p:tgtEl>
                                          <p:spTgt spid="37">
                                            <p:txEl>
                                              <p:pRg st="1" end="1"/>
                                            </p:txEl>
                                          </p:spTgt>
                                        </p:tgtEl>
                                        <p:attrNameLst>
                                          <p:attrName>ppt_x</p:attrName>
                                        </p:attrNameLst>
                                      </p:cBhvr>
                                      <p:tavLst>
                                        <p:tav tm="0">
                                          <p:val>
                                            <p:strVal val="#ppt_x"/>
                                          </p:val>
                                        </p:tav>
                                        <p:tav tm="100000">
                                          <p:val>
                                            <p:strVal val="#ppt_x"/>
                                          </p:val>
                                        </p:tav>
                                      </p:tavLst>
                                    </p:anim>
                                    <p:anim calcmode="lin" valueType="num">
                                      <p:cBhvr>
                                        <p:cTn id="26" dur="500" fill="hold"/>
                                        <p:tgtEl>
                                          <p:spTgt spid="3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7"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068963">
            <a:off x="-2235143" y="5693342"/>
            <a:ext cx="7617881" cy="2932884"/>
          </a:xfrm>
          <a:prstGeom prst="rect">
            <a:avLst/>
          </a:prstGeom>
        </p:spPr>
      </p:pic>
      <p:pic>
        <p:nvPicPr>
          <p:cNvPr id="11" name="Picture 11"/>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0739437" y="2039971"/>
            <a:ext cx="237979" cy="304391"/>
          </a:xfrm>
          <a:prstGeom prst="rect">
            <a:avLst/>
          </a:prstGeom>
        </p:spPr>
      </p:pic>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2068963">
            <a:off x="8068915" y="-1164998"/>
            <a:ext cx="6723956" cy="2588723"/>
          </a:xfrm>
          <a:prstGeom prst="rect">
            <a:avLst/>
          </a:prstGeom>
        </p:spPr>
      </p:pic>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8810625" y="-403189"/>
            <a:ext cx="3205682" cy="1830153"/>
          </a:xfrm>
          <a:prstGeom prst="rect">
            <a:avLst/>
          </a:prstGeom>
        </p:spPr>
      </p:pic>
      <p:pic>
        <p:nvPicPr>
          <p:cNvPr id="14" name="Picture 14"/>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606027" y="511889"/>
            <a:ext cx="715302" cy="715302"/>
          </a:xfrm>
          <a:prstGeom prst="rect">
            <a:avLst/>
          </a:prstGeom>
        </p:spPr>
      </p:pic>
      <p:pic>
        <p:nvPicPr>
          <p:cNvPr id="15" name="Picture 15"/>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1047445" y="5714195"/>
            <a:ext cx="766896" cy="766896"/>
          </a:xfrm>
          <a:prstGeom prst="rect">
            <a:avLst/>
          </a:prstGeom>
        </p:spPr>
      </p:pic>
      <p:pic>
        <p:nvPicPr>
          <p:cNvPr id="17" name="Picture 2" descr="LỜI GIẢI] Điền số thích hợp vào ô trống đồng 20000 đồng - Tự Học 365">
            <a:extLst>
              <a:ext uri="{FF2B5EF4-FFF2-40B4-BE49-F238E27FC236}">
                <a16:creationId xmlns:a16="http://schemas.microsoft.com/office/drawing/2014/main" id="{43E7CAA0-EF44-45C4-83FA-F1A640212A2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01416" y="4127500"/>
            <a:ext cx="3000375" cy="163853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LỜI GIẢI] Điền số thích hợp vào ô trống đồng 50000 đồng - Tự Học 365">
            <a:extLst>
              <a:ext uri="{FF2B5EF4-FFF2-40B4-BE49-F238E27FC236}">
                <a16:creationId xmlns:a16="http://schemas.microsoft.com/office/drawing/2014/main" id="{BD1C749A-09DE-482E-BDA9-35747D899B1A}"/>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013193" y="1592778"/>
            <a:ext cx="3081603" cy="171200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7F50E18A-BBAB-4828-B30E-9D4E04EAB94A}"/>
              </a:ext>
            </a:extLst>
          </p:cNvPr>
          <p:cNvPicPr>
            <a:picLocks noChangeAspect="1"/>
          </p:cNvPicPr>
          <p:nvPr/>
        </p:nvPicPr>
        <p:blipFill rotWithShape="1">
          <a:blip r:embed="rId16"/>
          <a:srcRect l="1794" t="2206" r="1919" b="3196"/>
          <a:stretch/>
        </p:blipFill>
        <p:spPr>
          <a:xfrm>
            <a:off x="4625500" y="4239294"/>
            <a:ext cx="2927942" cy="1400446"/>
          </a:xfrm>
          <a:prstGeom prst="rect">
            <a:avLst/>
          </a:prstGeom>
          <a:ln>
            <a:solidFill>
              <a:schemeClr val="bg1">
                <a:lumMod val="50000"/>
              </a:schemeClr>
            </a:solidFill>
          </a:ln>
        </p:spPr>
      </p:pic>
      <p:pic>
        <p:nvPicPr>
          <p:cNvPr id="21" name="Picture 6" descr="LỜI GIẢI] Điền số thích hợp vào ô trống đồng 50000 đồng - Tự Học 365">
            <a:extLst>
              <a:ext uri="{FF2B5EF4-FFF2-40B4-BE49-F238E27FC236}">
                <a16:creationId xmlns:a16="http://schemas.microsoft.com/office/drawing/2014/main" id="{0ADEE91B-AF2C-466D-9A7C-506583E46D63}"/>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87651" y="2151304"/>
            <a:ext cx="3081603" cy="171200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LỜI GIẢI] Điền số thích hợp vào ô trống đồng 20000 đồng - Tự Học 365">
            <a:extLst>
              <a:ext uri="{FF2B5EF4-FFF2-40B4-BE49-F238E27FC236}">
                <a16:creationId xmlns:a16="http://schemas.microsoft.com/office/drawing/2014/main" id="{810AAA01-5AD2-43E9-98DA-F51FBDF78DA2}"/>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68878" y="4442542"/>
            <a:ext cx="3000375" cy="163853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descr="Text&#10;&#10;Description automatically generated">
            <a:extLst>
              <a:ext uri="{FF2B5EF4-FFF2-40B4-BE49-F238E27FC236}">
                <a16:creationId xmlns:a16="http://schemas.microsoft.com/office/drawing/2014/main" id="{A2027F82-96B1-4771-A28E-A2B2761122C7}"/>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876995" y="1721153"/>
            <a:ext cx="2937030" cy="1336386"/>
          </a:xfrm>
          <a:prstGeom prst="rect">
            <a:avLst/>
          </a:prstGeom>
        </p:spPr>
      </p:pic>
      <p:pic>
        <p:nvPicPr>
          <p:cNvPr id="26" name="Picture 25" descr="Text&#10;&#10;Description automatically generated">
            <a:extLst>
              <a:ext uri="{FF2B5EF4-FFF2-40B4-BE49-F238E27FC236}">
                <a16:creationId xmlns:a16="http://schemas.microsoft.com/office/drawing/2014/main" id="{C5BAF2B0-BAA5-46A1-8E92-17CED2D1017A}"/>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746391" y="2250552"/>
            <a:ext cx="2937030" cy="1336386"/>
          </a:xfrm>
          <a:prstGeom prst="rect">
            <a:avLst/>
          </a:prstGeom>
        </p:spPr>
      </p:pic>
      <p:pic>
        <p:nvPicPr>
          <p:cNvPr id="27" name="Picture 26" descr="Text&#10;&#10;Description automatically generated">
            <a:extLst>
              <a:ext uri="{FF2B5EF4-FFF2-40B4-BE49-F238E27FC236}">
                <a16:creationId xmlns:a16="http://schemas.microsoft.com/office/drawing/2014/main" id="{2C43AD9B-DC78-4DA1-B196-0E203C7FC130}"/>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615787" y="2791438"/>
            <a:ext cx="2937030" cy="1336386"/>
          </a:xfrm>
          <a:prstGeom prst="rect">
            <a:avLst/>
          </a:prstGeom>
        </p:spPr>
      </p:pic>
      <p:pic>
        <p:nvPicPr>
          <p:cNvPr id="28" name="Picture 27">
            <a:extLst>
              <a:ext uri="{FF2B5EF4-FFF2-40B4-BE49-F238E27FC236}">
                <a16:creationId xmlns:a16="http://schemas.microsoft.com/office/drawing/2014/main" id="{47F4C215-CCF3-416A-862B-5CE95C993B32}"/>
              </a:ext>
            </a:extLst>
          </p:cNvPr>
          <p:cNvPicPr>
            <a:picLocks noChangeAspect="1"/>
          </p:cNvPicPr>
          <p:nvPr/>
        </p:nvPicPr>
        <p:blipFill rotWithShape="1">
          <a:blip r:embed="rId16"/>
          <a:srcRect l="1794" t="2206" r="1919" b="3196"/>
          <a:stretch/>
        </p:blipFill>
        <p:spPr>
          <a:xfrm>
            <a:off x="4876995" y="4547913"/>
            <a:ext cx="2927942" cy="1400446"/>
          </a:xfrm>
          <a:prstGeom prst="rect">
            <a:avLst/>
          </a:prstGeom>
          <a:ln>
            <a:solidFill>
              <a:schemeClr val="bg1">
                <a:lumMod val="50000"/>
              </a:schemeClr>
            </a:solidFill>
          </a:ln>
        </p:spPr>
      </p:pic>
      <p:sp>
        <p:nvSpPr>
          <p:cNvPr id="29" name="TextBox 28">
            <a:extLst>
              <a:ext uri="{FF2B5EF4-FFF2-40B4-BE49-F238E27FC236}">
                <a16:creationId xmlns:a16="http://schemas.microsoft.com/office/drawing/2014/main" id="{39E15C4C-B4FE-4581-BE2C-BD97475DDFC3}"/>
              </a:ext>
            </a:extLst>
          </p:cNvPr>
          <p:cNvSpPr txBox="1"/>
          <p:nvPr/>
        </p:nvSpPr>
        <p:spPr>
          <a:xfrm>
            <a:off x="1994793" y="237318"/>
            <a:ext cx="5191878" cy="926920"/>
          </a:xfrm>
          <a:prstGeom prst="rect">
            <a:avLst/>
          </a:prstGeom>
          <a:noFill/>
        </p:spPr>
        <p:txBody>
          <a:bodyPr wrap="square">
            <a:spAutoFit/>
          </a:bodyPr>
          <a:lstStyle/>
          <a:p>
            <a:pPr algn="ctr" defTabSz="857250">
              <a:lnSpc>
                <a:spcPct val="150000"/>
              </a:lnSpc>
              <a:spcBef>
                <a:spcPts val="281"/>
              </a:spcBef>
              <a:spcAft>
                <a:spcPts val="281"/>
              </a:spcAft>
            </a:pPr>
            <a:r>
              <a:rPr lang="en-US" sz="4125" b="1" dirty="0">
                <a:solidFill>
                  <a:srgbClr val="C0504D">
                    <a:lumMod val="75000"/>
                  </a:srgbClr>
                </a:solidFill>
                <a:latin typeface="Arial" panose="020B0604020202020204" pitchFamily="34" charset="0"/>
                <a:ea typeface="Calibri" panose="020F0502020204030204" pitchFamily="34" charset="0"/>
                <a:cs typeface="Arial" panose="020B0604020202020204" pitchFamily="34" charset="0"/>
              </a:rPr>
              <a:t>Trò chơi “ĐI CHỢ”</a:t>
            </a:r>
          </a:p>
        </p:txBody>
      </p:sp>
      <p:pic>
        <p:nvPicPr>
          <p:cNvPr id="30" name="Picture 3">
            <a:extLst>
              <a:ext uri="{FF2B5EF4-FFF2-40B4-BE49-F238E27FC236}">
                <a16:creationId xmlns:a16="http://schemas.microsoft.com/office/drawing/2014/main" id="{A10B8163-3138-4A2A-8444-F348017844E1}"/>
              </a:ext>
            </a:extLst>
          </p:cNvPr>
          <p:cNvPicPr>
            <a:picLocks noChangeAspect="1"/>
          </p:cNvPicPr>
          <p:nvPr/>
        </p:nvPicPr>
        <p:blipFill>
          <a:blip r:embed="rId18"/>
          <a:srcRect/>
          <a:stretch>
            <a:fillRect/>
          </a:stretch>
        </p:blipFill>
        <p:spPr>
          <a:xfrm>
            <a:off x="8328020" y="2250552"/>
            <a:ext cx="2970848" cy="2748034"/>
          </a:xfrm>
          <a:prstGeom prst="rect">
            <a:avLst/>
          </a:prstGeom>
        </p:spPr>
      </p:pic>
      <p:sp>
        <p:nvSpPr>
          <p:cNvPr id="32" name="TextBox 31">
            <a:extLst>
              <a:ext uri="{FF2B5EF4-FFF2-40B4-BE49-F238E27FC236}">
                <a16:creationId xmlns:a16="http://schemas.microsoft.com/office/drawing/2014/main" id="{F1911BA6-22FF-42F6-A520-C913AB5E22EE}"/>
              </a:ext>
            </a:extLst>
          </p:cNvPr>
          <p:cNvSpPr txBox="1"/>
          <p:nvPr/>
        </p:nvSpPr>
        <p:spPr>
          <a:xfrm>
            <a:off x="8482763" y="5261808"/>
            <a:ext cx="2574207" cy="612934"/>
          </a:xfrm>
          <a:prstGeom prst="roundRect">
            <a:avLst/>
          </a:prstGeom>
          <a:solidFill>
            <a:schemeClr val="accent3">
              <a:lumMod val="60000"/>
              <a:lumOff val="40000"/>
            </a:schemeClr>
          </a:solidFill>
        </p:spPr>
        <p:txBody>
          <a:bodyPr wrap="square" rtlCol="0">
            <a:spAutoFit/>
          </a:bodyPr>
          <a:lstStyle/>
          <a:p>
            <a:pPr algn="ctr" defTabSz="857250"/>
            <a:r>
              <a:rPr lang="en-US" sz="3000" b="1" dirty="0">
                <a:solidFill>
                  <a:prstClr val="black"/>
                </a:solidFill>
                <a:latin typeface="Arial" panose="020B0604020202020204" pitchFamily="34" charset="0"/>
                <a:cs typeface="Arial" panose="020B0604020202020204" pitchFamily="34" charset="0"/>
              </a:rPr>
              <a:t>85 000 đồng </a:t>
            </a:r>
          </a:p>
        </p:txBody>
      </p:sp>
    </p:spTree>
    <p:extLst>
      <p:ext uri="{BB962C8B-B14F-4D97-AF65-F5344CB8AC3E}">
        <p14:creationId xmlns:p14="http://schemas.microsoft.com/office/powerpoint/2010/main" val="282014314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14" presetClass="entr" presetSubtype="1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randombar(horizontal)">
                                      <p:cBhvr>
                                        <p:cTn id="10" dur="500"/>
                                        <p:tgtEl>
                                          <p:spTgt spid="18"/>
                                        </p:tgtEl>
                                      </p:cBhvr>
                                    </p:animEffect>
                                  </p:childTnLst>
                                </p:cTn>
                              </p:par>
                              <p:par>
                                <p:cTn id="11" presetID="14" presetClass="entr" presetSubtype="1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randombar(horizontal)">
                                      <p:cBhvr>
                                        <p:cTn id="13" dur="500"/>
                                        <p:tgtEl>
                                          <p:spTgt spid="20"/>
                                        </p:tgtEl>
                                      </p:cBhvr>
                                    </p:animEffect>
                                  </p:childTnLst>
                                </p:cTn>
                              </p:par>
                              <p:par>
                                <p:cTn id="14" presetID="14" presetClass="entr" presetSubtype="1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500"/>
                                        <p:tgtEl>
                                          <p:spTgt spid="21"/>
                                        </p:tgtEl>
                                      </p:cBhvr>
                                    </p:animEffect>
                                  </p:childTnLst>
                                </p:cTn>
                              </p:par>
                              <p:par>
                                <p:cTn id="17" presetID="14" presetClass="entr" presetSubtype="1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randombar(horizontal)">
                                      <p:cBhvr>
                                        <p:cTn id="19" dur="500"/>
                                        <p:tgtEl>
                                          <p:spTgt spid="24"/>
                                        </p:tgtEl>
                                      </p:cBhvr>
                                    </p:animEffect>
                                  </p:childTnLst>
                                </p:cTn>
                              </p:par>
                              <p:par>
                                <p:cTn id="20" presetID="14" presetClass="entr" presetSubtype="1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randombar(horizontal)">
                                      <p:cBhvr>
                                        <p:cTn id="22" dur="500"/>
                                        <p:tgtEl>
                                          <p:spTgt spid="25"/>
                                        </p:tgtEl>
                                      </p:cBhvr>
                                    </p:animEffect>
                                  </p:childTnLst>
                                </p:cTn>
                              </p:par>
                              <p:par>
                                <p:cTn id="23" presetID="14" presetClass="entr" presetSubtype="1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randombar(horizontal)">
                                      <p:cBhvr>
                                        <p:cTn id="25" dur="500"/>
                                        <p:tgtEl>
                                          <p:spTgt spid="26"/>
                                        </p:tgtEl>
                                      </p:cBhvr>
                                    </p:animEffect>
                                  </p:childTnLst>
                                </p:cTn>
                              </p:par>
                              <p:par>
                                <p:cTn id="26" presetID="14" presetClass="entr" presetSubtype="10"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randombar(horizontal)">
                                      <p:cBhvr>
                                        <p:cTn id="28" dur="500"/>
                                        <p:tgtEl>
                                          <p:spTgt spid="27"/>
                                        </p:tgtEl>
                                      </p:cBhvr>
                                    </p:animEffect>
                                  </p:childTnLst>
                                </p:cTn>
                              </p:par>
                              <p:par>
                                <p:cTn id="29" presetID="14" presetClass="entr" presetSubtype="1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randombar(horizontal)">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barn(inVertical)">
                                      <p:cBhvr>
                                        <p:cTn id="36" dur="500"/>
                                        <p:tgtEl>
                                          <p:spTgt spid="30"/>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barn(inVertical)">
                                      <p:cBhvr>
                                        <p:cTn id="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194249">
            <a:off x="-2177655" y="-4594237"/>
            <a:ext cx="6592179" cy="5858799"/>
          </a:xfrm>
          <a:prstGeom prst="rect">
            <a:avLst/>
          </a:prstGeom>
        </p:spPr>
      </p:pic>
      <p:pic>
        <p:nvPicPr>
          <p:cNvPr id="5" name="Picture 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296396" y="2513867"/>
            <a:ext cx="313963" cy="401580"/>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1194249">
            <a:off x="8073059" y="5114026"/>
            <a:ext cx="6571846" cy="5840728"/>
          </a:xfrm>
          <a:prstGeom prst="rect">
            <a:avLst/>
          </a:prstGeom>
        </p:spPr>
      </p:pic>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988082" y="-570524"/>
            <a:ext cx="1907446" cy="1742929"/>
          </a:xfrm>
          <a:prstGeom prst="rect">
            <a:avLst/>
          </a:prstGeom>
        </p:spPr>
      </p:pic>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7667626" y="5770358"/>
            <a:ext cx="1901562" cy="1737552"/>
          </a:xfrm>
          <a:prstGeom prst="rect">
            <a:avLst/>
          </a:prstGeom>
        </p:spPr>
      </p:pic>
      <p:sp>
        <p:nvSpPr>
          <p:cNvPr id="12" name="TextBox 11">
            <a:extLst>
              <a:ext uri="{FF2B5EF4-FFF2-40B4-BE49-F238E27FC236}">
                <a16:creationId xmlns:a16="http://schemas.microsoft.com/office/drawing/2014/main" id="{98DA21B2-2508-462C-B8E8-67A96198F53F}"/>
              </a:ext>
            </a:extLst>
          </p:cNvPr>
          <p:cNvSpPr txBox="1"/>
          <p:nvPr/>
        </p:nvSpPr>
        <p:spPr>
          <a:xfrm>
            <a:off x="5871519" y="212283"/>
            <a:ext cx="5191878" cy="926920"/>
          </a:xfrm>
          <a:prstGeom prst="rect">
            <a:avLst/>
          </a:prstGeom>
          <a:noFill/>
        </p:spPr>
        <p:txBody>
          <a:bodyPr wrap="square">
            <a:spAutoFit/>
          </a:bodyPr>
          <a:lstStyle/>
          <a:p>
            <a:pPr algn="ctr" defTabSz="857250">
              <a:lnSpc>
                <a:spcPct val="150000"/>
              </a:lnSpc>
              <a:spcBef>
                <a:spcPts val="281"/>
              </a:spcBef>
              <a:spcAft>
                <a:spcPts val="281"/>
              </a:spcAft>
            </a:pPr>
            <a:r>
              <a:rPr lang="en-US" sz="4125" b="1" dirty="0">
                <a:solidFill>
                  <a:srgbClr val="C0504D">
                    <a:lumMod val="75000"/>
                  </a:srgbClr>
                </a:solidFill>
                <a:latin typeface="Arial" panose="020B0604020202020204" pitchFamily="34" charset="0"/>
                <a:ea typeface="Calibri" panose="020F0502020204030204" pitchFamily="34" charset="0"/>
                <a:cs typeface="Arial" panose="020B0604020202020204" pitchFamily="34" charset="0"/>
              </a:rPr>
              <a:t>Trò chơi “ĐI CHỢ”</a:t>
            </a:r>
          </a:p>
        </p:txBody>
      </p:sp>
      <p:pic>
        <p:nvPicPr>
          <p:cNvPr id="13" name="Picture 14">
            <a:extLst>
              <a:ext uri="{FF2B5EF4-FFF2-40B4-BE49-F238E27FC236}">
                <a16:creationId xmlns:a16="http://schemas.microsoft.com/office/drawing/2014/main" id="{DF770173-8A95-4C2C-A1A8-FB9D86A3CDC2}"/>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606027" y="511889"/>
            <a:ext cx="715302" cy="715302"/>
          </a:xfrm>
          <a:prstGeom prst="rect">
            <a:avLst/>
          </a:prstGeom>
        </p:spPr>
      </p:pic>
      <p:pic>
        <p:nvPicPr>
          <p:cNvPr id="14" name="Picture 2" descr="LỜI GIẢI] Điền số thích hợp vào ô trống đồng 20000 đồng - Tự Học 365">
            <a:extLst>
              <a:ext uri="{FF2B5EF4-FFF2-40B4-BE49-F238E27FC236}">
                <a16:creationId xmlns:a16="http://schemas.microsoft.com/office/drawing/2014/main" id="{5C7C344C-F9E4-47E7-B719-CE8D6CE27CF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79372" y="4878017"/>
            <a:ext cx="3000375" cy="163853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LỜI GIẢI] Điền số thích hợp vào ô trống đồng 50000 đồng - Tự Học 365">
            <a:extLst>
              <a:ext uri="{FF2B5EF4-FFF2-40B4-BE49-F238E27FC236}">
                <a16:creationId xmlns:a16="http://schemas.microsoft.com/office/drawing/2014/main" id="{F4BCDCDB-E311-4B77-AE9E-85400EC7527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26552" y="3022963"/>
            <a:ext cx="3081603" cy="171200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LỜI GIẢI] Điền số thích hợp vào ô trống đồng 50000 đồng - Tự Học 365">
            <a:extLst>
              <a:ext uri="{FF2B5EF4-FFF2-40B4-BE49-F238E27FC236}">
                <a16:creationId xmlns:a16="http://schemas.microsoft.com/office/drawing/2014/main" id="{A6D9FCFE-324E-4DA4-9173-01041E25702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34698" y="3286125"/>
            <a:ext cx="3081603" cy="171200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Vietnam 100000 Dong 2016 | Vietnamese dong, Vietnam, Bank notes">
            <a:extLst>
              <a:ext uri="{FF2B5EF4-FFF2-40B4-BE49-F238E27FC236}">
                <a16:creationId xmlns:a16="http://schemas.microsoft.com/office/drawing/2014/main" id="{0972D9C8-CC01-49AB-B5FE-2095BBE556F6}"/>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b="50000"/>
          <a:stretch/>
        </p:blipFill>
        <p:spPr bwMode="auto">
          <a:xfrm>
            <a:off x="679372" y="1524335"/>
            <a:ext cx="3060742" cy="146313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a:extLst>
              <a:ext uri="{FF2B5EF4-FFF2-40B4-BE49-F238E27FC236}">
                <a16:creationId xmlns:a16="http://schemas.microsoft.com/office/drawing/2014/main" id="{ADE71AF5-7FC8-4B64-993A-7BE7385D4B32}"/>
              </a:ext>
            </a:extLst>
          </p:cNvPr>
          <p:cNvPicPr>
            <a:picLocks noChangeAspect="1"/>
          </p:cNvPicPr>
          <p:nvPr/>
        </p:nvPicPr>
        <p:blipFill rotWithShape="1">
          <a:blip r:embed="rId15"/>
          <a:srcRect l="1794" t="2206" r="1919" b="3196"/>
          <a:stretch/>
        </p:blipFill>
        <p:spPr>
          <a:xfrm>
            <a:off x="4337649" y="1622518"/>
            <a:ext cx="2927942" cy="1400446"/>
          </a:xfrm>
          <a:prstGeom prst="rect">
            <a:avLst/>
          </a:prstGeom>
          <a:ln>
            <a:solidFill>
              <a:schemeClr val="bg1">
                <a:lumMod val="50000"/>
              </a:schemeClr>
            </a:solidFill>
          </a:ln>
        </p:spPr>
      </p:pic>
      <p:pic>
        <p:nvPicPr>
          <p:cNvPr id="27" name="Picture 2">
            <a:extLst>
              <a:ext uri="{FF2B5EF4-FFF2-40B4-BE49-F238E27FC236}">
                <a16:creationId xmlns:a16="http://schemas.microsoft.com/office/drawing/2014/main" id="{216F581A-688E-402E-8A79-A16C1782C725}"/>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315272" y="3465389"/>
            <a:ext cx="2854349" cy="137646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a:extLst>
              <a:ext uri="{FF2B5EF4-FFF2-40B4-BE49-F238E27FC236}">
                <a16:creationId xmlns:a16="http://schemas.microsoft.com/office/drawing/2014/main" id="{8B4A7EEF-3587-4CA0-A7C6-1592864DEF67}"/>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585107" y="3797690"/>
            <a:ext cx="2854349" cy="1376463"/>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1000 đồng (tiền Việt) – Wikipedia tiếng Việt">
            <a:extLst>
              <a:ext uri="{FF2B5EF4-FFF2-40B4-BE49-F238E27FC236}">
                <a16:creationId xmlns:a16="http://schemas.microsoft.com/office/drawing/2014/main" id="{3AE8D039-C87E-496E-9567-90FCF3237F19}"/>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668826" y="4169794"/>
            <a:ext cx="2854349" cy="1416443"/>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33" name="Picture 2">
            <a:extLst>
              <a:ext uri="{FF2B5EF4-FFF2-40B4-BE49-F238E27FC236}">
                <a16:creationId xmlns:a16="http://schemas.microsoft.com/office/drawing/2014/main" id="{2646FEC1-B984-4928-83E1-F12FD83A27B4}"/>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a:fillRect/>
          </a:stretch>
        </p:blipFill>
        <p:spPr>
          <a:xfrm>
            <a:off x="8467458" y="1622517"/>
            <a:ext cx="2357386" cy="2393286"/>
          </a:xfrm>
          <a:prstGeom prst="rect">
            <a:avLst/>
          </a:prstGeom>
        </p:spPr>
      </p:pic>
      <p:sp>
        <p:nvSpPr>
          <p:cNvPr id="34" name="TextBox 33">
            <a:extLst>
              <a:ext uri="{FF2B5EF4-FFF2-40B4-BE49-F238E27FC236}">
                <a16:creationId xmlns:a16="http://schemas.microsoft.com/office/drawing/2014/main" id="{BF88B9D1-5CD9-4C09-9324-C8B08F4040A0}"/>
              </a:ext>
            </a:extLst>
          </p:cNvPr>
          <p:cNvSpPr txBox="1"/>
          <p:nvPr/>
        </p:nvSpPr>
        <p:spPr>
          <a:xfrm>
            <a:off x="8134748" y="4218751"/>
            <a:ext cx="3306402" cy="612934"/>
          </a:xfrm>
          <a:prstGeom prst="roundRect">
            <a:avLst/>
          </a:prstGeom>
          <a:solidFill>
            <a:schemeClr val="accent3">
              <a:lumMod val="60000"/>
              <a:lumOff val="40000"/>
            </a:schemeClr>
          </a:solidFill>
        </p:spPr>
        <p:txBody>
          <a:bodyPr wrap="square" rtlCol="0">
            <a:spAutoFit/>
          </a:bodyPr>
          <a:lstStyle/>
          <a:p>
            <a:pPr algn="ctr" defTabSz="857250"/>
            <a:r>
              <a:rPr lang="en-US" sz="3000" b="1" dirty="0">
                <a:solidFill>
                  <a:prstClr val="black"/>
                </a:solidFill>
                <a:latin typeface="Arial" panose="020B0604020202020204" pitchFamily="34" charset="0"/>
                <a:cs typeface="Arial" panose="020B0604020202020204" pitchFamily="34" charset="0"/>
              </a:rPr>
              <a:t>128 000 đồng </a:t>
            </a:r>
          </a:p>
        </p:txBody>
      </p:sp>
    </p:spTree>
    <p:extLst>
      <p:ext uri="{BB962C8B-B14F-4D97-AF65-F5344CB8AC3E}">
        <p14:creationId xmlns:p14="http://schemas.microsoft.com/office/powerpoint/2010/main" val="2427263332"/>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anim calcmode="lin" valueType="num">
                                      <p:cBhvr>
                                        <p:cTn id="13" dur="500" fill="hold"/>
                                        <p:tgtEl>
                                          <p:spTgt spid="15"/>
                                        </p:tgtEl>
                                        <p:attrNameLst>
                                          <p:attrName>ppt_x</p:attrName>
                                        </p:attrNameLst>
                                      </p:cBhvr>
                                      <p:tavLst>
                                        <p:tav tm="0">
                                          <p:val>
                                            <p:strVal val="#ppt_x"/>
                                          </p:val>
                                        </p:tav>
                                        <p:tav tm="100000">
                                          <p:val>
                                            <p:strVal val="#ppt_x"/>
                                          </p:val>
                                        </p:tav>
                                      </p:tavLst>
                                    </p:anim>
                                    <p:anim calcmode="lin" valueType="num">
                                      <p:cBhvr>
                                        <p:cTn id="14" dur="5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anim calcmode="lin" valueType="num">
                                      <p:cBhvr>
                                        <p:cTn id="18" dur="500" fill="hold"/>
                                        <p:tgtEl>
                                          <p:spTgt spid="17"/>
                                        </p:tgtEl>
                                        <p:attrNameLst>
                                          <p:attrName>ppt_x</p:attrName>
                                        </p:attrNameLst>
                                      </p:cBhvr>
                                      <p:tavLst>
                                        <p:tav tm="0">
                                          <p:val>
                                            <p:strVal val="#ppt_x"/>
                                          </p:val>
                                        </p:tav>
                                        <p:tav tm="100000">
                                          <p:val>
                                            <p:strVal val="#ppt_x"/>
                                          </p:val>
                                        </p:tav>
                                      </p:tavLst>
                                    </p:anim>
                                    <p:anim calcmode="lin" valueType="num">
                                      <p:cBhvr>
                                        <p:cTn id="19" dur="5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anim calcmode="lin" valueType="num">
                                      <p:cBhvr>
                                        <p:cTn id="23" dur="500" fill="hold"/>
                                        <p:tgtEl>
                                          <p:spTgt spid="20"/>
                                        </p:tgtEl>
                                        <p:attrNameLst>
                                          <p:attrName>ppt_x</p:attrName>
                                        </p:attrNameLst>
                                      </p:cBhvr>
                                      <p:tavLst>
                                        <p:tav tm="0">
                                          <p:val>
                                            <p:strVal val="#ppt_x"/>
                                          </p:val>
                                        </p:tav>
                                        <p:tav tm="100000">
                                          <p:val>
                                            <p:strVal val="#ppt_x"/>
                                          </p:val>
                                        </p:tav>
                                      </p:tavLst>
                                    </p:anim>
                                    <p:anim calcmode="lin" valueType="num">
                                      <p:cBhvr>
                                        <p:cTn id="24" dur="5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anim calcmode="lin" valueType="num">
                                      <p:cBhvr>
                                        <p:cTn id="28" dur="500" fill="hold"/>
                                        <p:tgtEl>
                                          <p:spTgt spid="23"/>
                                        </p:tgtEl>
                                        <p:attrNameLst>
                                          <p:attrName>ppt_x</p:attrName>
                                        </p:attrNameLst>
                                      </p:cBhvr>
                                      <p:tavLst>
                                        <p:tav tm="0">
                                          <p:val>
                                            <p:strVal val="#ppt_x"/>
                                          </p:val>
                                        </p:tav>
                                        <p:tav tm="100000">
                                          <p:val>
                                            <p:strVal val="#ppt_x"/>
                                          </p:val>
                                        </p:tav>
                                      </p:tavLst>
                                    </p:anim>
                                    <p:anim calcmode="lin" valueType="num">
                                      <p:cBhvr>
                                        <p:cTn id="29" dur="500" fill="hold"/>
                                        <p:tgtEl>
                                          <p:spTgt spid="2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anim calcmode="lin" valueType="num">
                                      <p:cBhvr>
                                        <p:cTn id="33" dur="500" fill="hold"/>
                                        <p:tgtEl>
                                          <p:spTgt spid="27"/>
                                        </p:tgtEl>
                                        <p:attrNameLst>
                                          <p:attrName>ppt_x</p:attrName>
                                        </p:attrNameLst>
                                      </p:cBhvr>
                                      <p:tavLst>
                                        <p:tav tm="0">
                                          <p:val>
                                            <p:strVal val="#ppt_x"/>
                                          </p:val>
                                        </p:tav>
                                        <p:tav tm="100000">
                                          <p:val>
                                            <p:strVal val="#ppt_x"/>
                                          </p:val>
                                        </p:tav>
                                      </p:tavLst>
                                    </p:anim>
                                    <p:anim calcmode="lin" valueType="num">
                                      <p:cBhvr>
                                        <p:cTn id="34" dur="500" fill="hold"/>
                                        <p:tgtEl>
                                          <p:spTgt spid="2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anim calcmode="lin" valueType="num">
                                      <p:cBhvr>
                                        <p:cTn id="43" dur="500" fill="hold"/>
                                        <p:tgtEl>
                                          <p:spTgt spid="29"/>
                                        </p:tgtEl>
                                        <p:attrNameLst>
                                          <p:attrName>ppt_x</p:attrName>
                                        </p:attrNameLst>
                                      </p:cBhvr>
                                      <p:tavLst>
                                        <p:tav tm="0">
                                          <p:val>
                                            <p:strVal val="#ppt_x"/>
                                          </p:val>
                                        </p:tav>
                                        <p:tav tm="100000">
                                          <p:val>
                                            <p:strVal val="#ppt_x"/>
                                          </p:val>
                                        </p:tav>
                                      </p:tavLst>
                                    </p:anim>
                                    <p:anim calcmode="lin" valueType="num">
                                      <p:cBhvr>
                                        <p:cTn id="44"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barn(inVertical)">
                                      <p:cBhvr>
                                        <p:cTn id="49" dur="500"/>
                                        <p:tgtEl>
                                          <p:spTgt spid="33"/>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barn(inVertical)">
                                      <p:cBhvr>
                                        <p:cTn id="5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920433" y="-1146425"/>
            <a:ext cx="6206907" cy="2389659"/>
          </a:xfrm>
          <a:prstGeom prst="rect">
            <a:avLst/>
          </a:prstGeom>
        </p:spPr>
      </p:pic>
      <p:pic>
        <p:nvPicPr>
          <p:cNvPr id="11" name="Picture 11"/>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7810501" y="5663171"/>
            <a:ext cx="6206907" cy="2389659"/>
          </a:xfrm>
          <a:prstGeom prst="rect">
            <a:avLst/>
          </a:prstGeom>
        </p:spPr>
      </p:pic>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9955125" y="5338244"/>
            <a:ext cx="1917656" cy="3039513"/>
          </a:xfrm>
          <a:prstGeom prst="rect">
            <a:avLst/>
          </a:prstGeom>
        </p:spPr>
      </p:pic>
      <p:pic>
        <p:nvPicPr>
          <p:cNvPr id="24" name="Picture 24"/>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4962374" y="731807"/>
            <a:ext cx="324099" cy="414546"/>
          </a:xfrm>
          <a:prstGeom prst="rect">
            <a:avLst/>
          </a:prstGeom>
        </p:spPr>
      </p:pic>
      <p:pic>
        <p:nvPicPr>
          <p:cNvPr id="25" name="Picture 2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160660" y="-584420"/>
            <a:ext cx="1507658" cy="2389659"/>
          </a:xfrm>
          <a:prstGeom prst="rect">
            <a:avLst/>
          </a:prstGeom>
        </p:spPr>
      </p:pic>
      <p:pic>
        <p:nvPicPr>
          <p:cNvPr id="27" name="Picture 27"/>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23812" y="5753227"/>
            <a:ext cx="1718646" cy="1383962"/>
          </a:xfrm>
          <a:prstGeom prst="rect">
            <a:avLst/>
          </a:prstGeom>
        </p:spPr>
      </p:pic>
      <p:sp>
        <p:nvSpPr>
          <p:cNvPr id="18" name="TextBox 17">
            <a:extLst>
              <a:ext uri="{FF2B5EF4-FFF2-40B4-BE49-F238E27FC236}">
                <a16:creationId xmlns:a16="http://schemas.microsoft.com/office/drawing/2014/main" id="{512295DF-C2F9-417F-A1E3-46B6D5B605E4}"/>
              </a:ext>
            </a:extLst>
          </p:cNvPr>
          <p:cNvSpPr txBox="1"/>
          <p:nvPr/>
        </p:nvSpPr>
        <p:spPr>
          <a:xfrm>
            <a:off x="6096000" y="225246"/>
            <a:ext cx="5191878" cy="926920"/>
          </a:xfrm>
          <a:prstGeom prst="rect">
            <a:avLst/>
          </a:prstGeom>
          <a:noFill/>
        </p:spPr>
        <p:txBody>
          <a:bodyPr wrap="square">
            <a:spAutoFit/>
          </a:bodyPr>
          <a:lstStyle/>
          <a:p>
            <a:pPr algn="ctr" defTabSz="857250">
              <a:lnSpc>
                <a:spcPct val="150000"/>
              </a:lnSpc>
              <a:spcBef>
                <a:spcPts val="281"/>
              </a:spcBef>
              <a:spcAft>
                <a:spcPts val="281"/>
              </a:spcAft>
            </a:pPr>
            <a:r>
              <a:rPr lang="en-US" sz="4125" b="1" dirty="0">
                <a:solidFill>
                  <a:srgbClr val="C0504D">
                    <a:lumMod val="75000"/>
                  </a:srgbClr>
                </a:solidFill>
                <a:latin typeface="Arial" panose="020B0604020202020204" pitchFamily="34" charset="0"/>
                <a:ea typeface="Calibri" panose="020F0502020204030204" pitchFamily="34" charset="0"/>
                <a:cs typeface="Arial" panose="020B0604020202020204" pitchFamily="34" charset="0"/>
              </a:rPr>
              <a:t>Trò chơi “ĐI CHỢ”</a:t>
            </a:r>
          </a:p>
        </p:txBody>
      </p:sp>
      <p:pic>
        <p:nvPicPr>
          <p:cNvPr id="19" name="Picture 2" descr="Pin on Vietnam-ish">
            <a:extLst>
              <a:ext uri="{FF2B5EF4-FFF2-40B4-BE49-F238E27FC236}">
                <a16:creationId xmlns:a16="http://schemas.microsoft.com/office/drawing/2014/main" id="{34725F4C-0751-4EDD-9144-15131B5DBCA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5312" y="1925074"/>
            <a:ext cx="3363979" cy="150392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LỜI GIẢI] Điền số thích hợp vào ô trống đồng 50000 đồng - Tự Học 365">
            <a:extLst>
              <a:ext uri="{FF2B5EF4-FFF2-40B4-BE49-F238E27FC236}">
                <a16:creationId xmlns:a16="http://schemas.microsoft.com/office/drawing/2014/main" id="{15E8A23B-5911-4824-98C4-AC751D09546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64780" y="3520260"/>
            <a:ext cx="3081603" cy="171200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LỜI GIẢI] Điền số thích hợp vào ô trống đồng 50000 đồng - Tự Học 365">
            <a:extLst>
              <a:ext uri="{FF2B5EF4-FFF2-40B4-BE49-F238E27FC236}">
                <a16:creationId xmlns:a16="http://schemas.microsoft.com/office/drawing/2014/main" id="{A277B438-FFD9-4386-99FE-950E57D550C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43964" y="3815550"/>
            <a:ext cx="3081603" cy="171200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LỜI GIẢI] Điền số thích hợp vào ô trống đồng 50000 đồng - Tự Học 365">
            <a:extLst>
              <a:ext uri="{FF2B5EF4-FFF2-40B4-BE49-F238E27FC236}">
                <a16:creationId xmlns:a16="http://schemas.microsoft.com/office/drawing/2014/main" id="{E5829C62-B6EA-4EF5-AEB2-E9643932BD9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60661" y="4153977"/>
            <a:ext cx="3081603" cy="1712002"/>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LỜI GIẢI] Điền số thích hợp vào ô trống đồng 20000 đồng - Tự Học 365">
            <a:extLst>
              <a:ext uri="{FF2B5EF4-FFF2-40B4-BE49-F238E27FC236}">
                <a16:creationId xmlns:a16="http://schemas.microsoft.com/office/drawing/2014/main" id="{E01BAAE3-E1A5-4C36-B6C1-5E3CBF1D01C7}"/>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52938" y="1857770"/>
            <a:ext cx="3000375" cy="163853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LỜI GIẢI] Điền số thích hợp vào ô trống đồng 20000 đồng - Tự Học 365">
            <a:extLst>
              <a:ext uri="{FF2B5EF4-FFF2-40B4-BE49-F238E27FC236}">
                <a16:creationId xmlns:a16="http://schemas.microsoft.com/office/drawing/2014/main" id="{0C4E08D7-6323-433C-B88E-44D6A7A3D96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95813" y="2045611"/>
            <a:ext cx="3000375" cy="163853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0" descr="Text&#10;&#10;Description automatically generated">
            <a:extLst>
              <a:ext uri="{FF2B5EF4-FFF2-40B4-BE49-F238E27FC236}">
                <a16:creationId xmlns:a16="http://schemas.microsoft.com/office/drawing/2014/main" id="{BB109258-2192-4CB7-94D0-7E3C51E38046}"/>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591050" y="3727368"/>
            <a:ext cx="2937030" cy="1336386"/>
          </a:xfrm>
          <a:prstGeom prst="rect">
            <a:avLst/>
          </a:prstGeom>
        </p:spPr>
      </p:pic>
      <p:pic>
        <p:nvPicPr>
          <p:cNvPr id="32" name="Picture 31">
            <a:extLst>
              <a:ext uri="{FF2B5EF4-FFF2-40B4-BE49-F238E27FC236}">
                <a16:creationId xmlns:a16="http://schemas.microsoft.com/office/drawing/2014/main" id="{0AB22A33-B5B6-4786-B053-1312198B79CF}"/>
              </a:ext>
            </a:extLst>
          </p:cNvPr>
          <p:cNvPicPr>
            <a:picLocks noChangeAspect="1"/>
          </p:cNvPicPr>
          <p:nvPr/>
        </p:nvPicPr>
        <p:blipFill rotWithShape="1">
          <a:blip r:embed="rId16"/>
          <a:srcRect l="1794" t="2206" r="1919" b="3196"/>
          <a:stretch/>
        </p:blipFill>
        <p:spPr>
          <a:xfrm>
            <a:off x="4668246" y="5276326"/>
            <a:ext cx="2927942" cy="1400446"/>
          </a:xfrm>
          <a:prstGeom prst="rect">
            <a:avLst/>
          </a:prstGeom>
          <a:ln>
            <a:solidFill>
              <a:schemeClr val="bg1">
                <a:lumMod val="50000"/>
              </a:schemeClr>
            </a:solidFill>
          </a:ln>
        </p:spPr>
      </p:pic>
      <p:pic>
        <p:nvPicPr>
          <p:cNvPr id="33" name="Graphic 32">
            <a:extLst>
              <a:ext uri="{FF2B5EF4-FFF2-40B4-BE49-F238E27FC236}">
                <a16:creationId xmlns:a16="http://schemas.microsoft.com/office/drawing/2014/main" id="{AB5AEF99-3052-4DDC-BE4E-28A598DDCA61}"/>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a:off x="8340855" y="2107219"/>
            <a:ext cx="2894826" cy="1947428"/>
          </a:xfrm>
          <a:prstGeom prst="rect">
            <a:avLst/>
          </a:prstGeom>
        </p:spPr>
      </p:pic>
      <p:sp>
        <p:nvSpPr>
          <p:cNvPr id="34" name="TextBox 33">
            <a:extLst>
              <a:ext uri="{FF2B5EF4-FFF2-40B4-BE49-F238E27FC236}">
                <a16:creationId xmlns:a16="http://schemas.microsoft.com/office/drawing/2014/main" id="{13FC8400-45C1-4882-B96C-28507D5D0DE2}"/>
              </a:ext>
            </a:extLst>
          </p:cNvPr>
          <p:cNvSpPr txBox="1"/>
          <p:nvPr/>
        </p:nvSpPr>
        <p:spPr>
          <a:xfrm>
            <a:off x="8301924" y="4346222"/>
            <a:ext cx="3306402" cy="612934"/>
          </a:xfrm>
          <a:prstGeom prst="roundRect">
            <a:avLst/>
          </a:prstGeom>
          <a:solidFill>
            <a:schemeClr val="accent3">
              <a:lumMod val="60000"/>
              <a:lumOff val="40000"/>
            </a:schemeClr>
          </a:solidFill>
        </p:spPr>
        <p:txBody>
          <a:bodyPr wrap="square" rtlCol="0">
            <a:spAutoFit/>
          </a:bodyPr>
          <a:lstStyle/>
          <a:p>
            <a:pPr algn="ctr" defTabSz="857250"/>
            <a:r>
              <a:rPr lang="en-US" sz="3000" b="1" dirty="0">
                <a:solidFill>
                  <a:prstClr val="black"/>
                </a:solidFill>
                <a:latin typeface="Arial" panose="020B0604020202020204" pitchFamily="34" charset="0"/>
                <a:cs typeface="Arial" panose="020B0604020202020204" pitchFamily="34" charset="0"/>
              </a:rPr>
              <a:t>270 000 đồng </a:t>
            </a:r>
          </a:p>
        </p:txBody>
      </p:sp>
    </p:spTree>
    <p:extLst>
      <p:ext uri="{BB962C8B-B14F-4D97-AF65-F5344CB8AC3E}">
        <p14:creationId xmlns:p14="http://schemas.microsoft.com/office/powerpoint/2010/main" val="4086454499"/>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strVal val="#ppt_h"/>
                                          </p:val>
                                        </p:tav>
                                        <p:tav tm="100000">
                                          <p:val>
                                            <p:strVal val="#ppt_h"/>
                                          </p:val>
                                        </p:tav>
                                      </p:tavLst>
                                    </p:anim>
                                  </p:childTnLst>
                                </p:cTn>
                              </p:par>
                              <p:par>
                                <p:cTn id="25" presetID="17" presetClass="entr" presetSubtype="1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strVal val="#ppt_h"/>
                                          </p:val>
                                        </p:tav>
                                        <p:tav tm="100000">
                                          <p:val>
                                            <p:strVal val="#ppt_h"/>
                                          </p:val>
                                        </p:tav>
                                      </p:tavLst>
                                    </p:anim>
                                  </p:childTnLst>
                                </p:cTn>
                              </p:par>
                              <p:par>
                                <p:cTn id="29" presetID="17" presetClass="entr" presetSubtype="10"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strVal val="#ppt_h"/>
                                          </p:val>
                                        </p:tav>
                                        <p:tav tm="100000">
                                          <p:val>
                                            <p:strVal val="#ppt_h"/>
                                          </p:val>
                                        </p:tav>
                                      </p:tavLst>
                                    </p:anim>
                                  </p:childTnLst>
                                </p:cTn>
                              </p:par>
                              <p:par>
                                <p:cTn id="33" presetID="17" presetClass="entr" presetSubtype="10"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p:cTn id="35" dur="500" fill="hold"/>
                                        <p:tgtEl>
                                          <p:spTgt spid="32"/>
                                        </p:tgtEl>
                                        <p:attrNameLst>
                                          <p:attrName>ppt_w</p:attrName>
                                        </p:attrNameLst>
                                      </p:cBhvr>
                                      <p:tavLst>
                                        <p:tav tm="0">
                                          <p:val>
                                            <p:fltVal val="0"/>
                                          </p:val>
                                        </p:tav>
                                        <p:tav tm="100000">
                                          <p:val>
                                            <p:strVal val="#ppt_w"/>
                                          </p:val>
                                        </p:tav>
                                      </p:tavLst>
                                    </p:anim>
                                    <p:anim calcmode="lin" valueType="num">
                                      <p:cBhvr>
                                        <p:cTn id="36" dur="500" fill="hold"/>
                                        <p:tgtEl>
                                          <p:spTgt spid="32"/>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nodeType="click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randombar(horizontal)">
                                      <p:cBhvr>
                                        <p:cTn id="41" dur="500"/>
                                        <p:tgtEl>
                                          <p:spTgt spid="33"/>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randombar(horizontal)">
                                      <p:cBhvr>
                                        <p:cTn id="4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4" descr="100 đồng (tiền Việt) – Wikipedia tiếng Việt">
            <a:extLst>
              <a:ext uri="{FF2B5EF4-FFF2-40B4-BE49-F238E27FC236}">
                <a16:creationId xmlns:a16="http://schemas.microsoft.com/office/drawing/2014/main" id="{2C4A166A-09E4-47FD-9889-D7E3E1F939FF}"/>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2000"/>
                    </a14:imgEffect>
                  </a14:imgLayer>
                </a14:imgProps>
              </a:ext>
              <a:ext uri="{28A0092B-C50C-407E-A947-70E740481C1C}">
                <a14:useLocalDpi xmlns:a14="http://schemas.microsoft.com/office/drawing/2010/main" val="0"/>
              </a:ext>
            </a:extLst>
          </a:blip>
          <a:srcRect/>
          <a:stretch>
            <a:fillRect/>
          </a:stretch>
        </p:blipFill>
        <p:spPr bwMode="auto">
          <a:xfrm rot="2332593">
            <a:off x="3097616" y="1925753"/>
            <a:ext cx="5996767" cy="295840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FA46BAB5-1A79-471B-9F09-D8DE121E84EE}"/>
              </a:ext>
            </a:extLst>
          </p:cNvPr>
          <p:cNvPicPr>
            <a:picLocks noChangeAspect="1"/>
          </p:cNvPicPr>
          <p:nvPr/>
        </p:nvPicPr>
        <p:blipFill rotWithShape="1">
          <a:blip r:embed="rId6">
            <a:extLst>
              <a:ext uri="{28A0092B-C50C-407E-A947-70E740481C1C}">
                <a14:useLocalDpi xmlns:a14="http://schemas.microsoft.com/office/drawing/2010/main" val="0"/>
              </a:ext>
            </a:extLst>
          </a:blip>
          <a:srcRect b="12355"/>
          <a:stretch/>
        </p:blipFill>
        <p:spPr>
          <a:xfrm>
            <a:off x="3916429" y="1890392"/>
            <a:ext cx="2133424" cy="1538609"/>
          </a:xfrm>
          <a:prstGeom prst="rect">
            <a:avLst/>
          </a:prstGeom>
        </p:spPr>
      </p:pic>
      <p:pic>
        <p:nvPicPr>
          <p:cNvPr id="4" name="Picture 3">
            <a:extLst>
              <a:ext uri="{FF2B5EF4-FFF2-40B4-BE49-F238E27FC236}">
                <a16:creationId xmlns:a16="http://schemas.microsoft.com/office/drawing/2014/main" id="{30CF5803-A2A5-4EDA-B210-FEE223A60EB9}"/>
              </a:ext>
            </a:extLst>
          </p:cNvPr>
          <p:cNvPicPr>
            <a:picLocks noChangeAspect="1"/>
          </p:cNvPicPr>
          <p:nvPr/>
        </p:nvPicPr>
        <p:blipFill rotWithShape="1">
          <a:blip r:embed="rId7">
            <a:extLst>
              <a:ext uri="{28A0092B-C50C-407E-A947-70E740481C1C}">
                <a14:useLocalDpi xmlns:a14="http://schemas.microsoft.com/office/drawing/2010/main" val="0"/>
              </a:ext>
            </a:extLst>
          </a:blip>
          <a:srcRect b="10390"/>
          <a:stretch/>
        </p:blipFill>
        <p:spPr>
          <a:xfrm>
            <a:off x="2577825" y="1517240"/>
            <a:ext cx="1755503" cy="1911760"/>
          </a:xfrm>
          <a:prstGeom prst="rect">
            <a:avLst/>
          </a:prstGeom>
        </p:spPr>
      </p:pic>
      <p:pic>
        <p:nvPicPr>
          <p:cNvPr id="5" name="Picture 4">
            <a:extLst>
              <a:ext uri="{FF2B5EF4-FFF2-40B4-BE49-F238E27FC236}">
                <a16:creationId xmlns:a16="http://schemas.microsoft.com/office/drawing/2014/main" id="{55DFA42C-AFA4-4C0F-9D5F-6A0B7F67DE04}"/>
              </a:ext>
            </a:extLst>
          </p:cNvPr>
          <p:cNvPicPr>
            <a:picLocks noChangeAspect="1"/>
          </p:cNvPicPr>
          <p:nvPr/>
        </p:nvPicPr>
        <p:blipFill rotWithShape="1">
          <a:blip r:embed="rId8">
            <a:extLst>
              <a:ext uri="{28A0092B-C50C-407E-A947-70E740481C1C}">
                <a14:useLocalDpi xmlns:a14="http://schemas.microsoft.com/office/drawing/2010/main" val="0"/>
              </a:ext>
            </a:extLst>
          </a:blip>
          <a:srcRect t="9795"/>
          <a:stretch/>
        </p:blipFill>
        <p:spPr>
          <a:xfrm>
            <a:off x="4300447" y="371476"/>
            <a:ext cx="1749407" cy="1929969"/>
          </a:xfrm>
          <a:prstGeom prst="rect">
            <a:avLst/>
          </a:prstGeom>
        </p:spPr>
      </p:pic>
      <p:pic>
        <p:nvPicPr>
          <p:cNvPr id="6" name="Picture 5">
            <a:extLst>
              <a:ext uri="{FF2B5EF4-FFF2-40B4-BE49-F238E27FC236}">
                <a16:creationId xmlns:a16="http://schemas.microsoft.com/office/drawing/2014/main" id="{13C0A678-8053-41D4-8569-8DA5E1816294}"/>
              </a:ext>
            </a:extLst>
          </p:cNvPr>
          <p:cNvPicPr>
            <a:picLocks noChangeAspect="1"/>
          </p:cNvPicPr>
          <p:nvPr/>
        </p:nvPicPr>
        <p:blipFill rotWithShape="1">
          <a:blip r:embed="rId9">
            <a:extLst>
              <a:ext uri="{28A0092B-C50C-407E-A947-70E740481C1C}">
                <a14:useLocalDpi xmlns:a14="http://schemas.microsoft.com/office/drawing/2010/main" val="0"/>
              </a:ext>
            </a:extLst>
          </a:blip>
          <a:srcRect t="11936"/>
          <a:stretch/>
        </p:blipFill>
        <p:spPr>
          <a:xfrm>
            <a:off x="2575350" y="371476"/>
            <a:ext cx="2133424" cy="1545953"/>
          </a:xfrm>
          <a:prstGeom prst="rect">
            <a:avLst/>
          </a:prstGeom>
        </p:spPr>
      </p:pic>
      <p:pic>
        <p:nvPicPr>
          <p:cNvPr id="7" name="Picture 6">
            <a:extLst>
              <a:ext uri="{FF2B5EF4-FFF2-40B4-BE49-F238E27FC236}">
                <a16:creationId xmlns:a16="http://schemas.microsoft.com/office/drawing/2014/main" id="{5FFF0D45-7BD0-4903-8F17-C1764ED80240}"/>
              </a:ext>
            </a:extLst>
          </p:cNvPr>
          <p:cNvPicPr>
            <a:picLocks noChangeAspect="1"/>
          </p:cNvPicPr>
          <p:nvPr/>
        </p:nvPicPr>
        <p:blipFill rotWithShape="1">
          <a:blip r:embed="rId6">
            <a:extLst>
              <a:ext uri="{28A0092B-C50C-407E-A947-70E740481C1C}">
                <a14:useLocalDpi xmlns:a14="http://schemas.microsoft.com/office/drawing/2010/main" val="0"/>
              </a:ext>
            </a:extLst>
          </a:blip>
          <a:srcRect b="12355"/>
          <a:stretch/>
        </p:blipFill>
        <p:spPr>
          <a:xfrm>
            <a:off x="7391575" y="1890392"/>
            <a:ext cx="2133424" cy="1538609"/>
          </a:xfrm>
          <a:prstGeom prst="rect">
            <a:avLst/>
          </a:prstGeom>
        </p:spPr>
      </p:pic>
      <p:pic>
        <p:nvPicPr>
          <p:cNvPr id="8" name="Picture 7">
            <a:extLst>
              <a:ext uri="{FF2B5EF4-FFF2-40B4-BE49-F238E27FC236}">
                <a16:creationId xmlns:a16="http://schemas.microsoft.com/office/drawing/2014/main" id="{82DE54CB-344A-4799-9AEB-CA807CC4F604}"/>
              </a:ext>
            </a:extLst>
          </p:cNvPr>
          <p:cNvPicPr>
            <a:picLocks noChangeAspect="1"/>
          </p:cNvPicPr>
          <p:nvPr/>
        </p:nvPicPr>
        <p:blipFill rotWithShape="1">
          <a:blip r:embed="rId7">
            <a:extLst>
              <a:ext uri="{28A0092B-C50C-407E-A947-70E740481C1C}">
                <a14:useLocalDpi xmlns:a14="http://schemas.microsoft.com/office/drawing/2010/main" val="0"/>
              </a:ext>
            </a:extLst>
          </a:blip>
          <a:srcRect b="10390"/>
          <a:stretch/>
        </p:blipFill>
        <p:spPr>
          <a:xfrm>
            <a:off x="6033921" y="1517240"/>
            <a:ext cx="1755503" cy="1911760"/>
          </a:xfrm>
          <a:prstGeom prst="rect">
            <a:avLst/>
          </a:prstGeom>
        </p:spPr>
      </p:pic>
      <p:pic>
        <p:nvPicPr>
          <p:cNvPr id="9" name="Picture 8">
            <a:extLst>
              <a:ext uri="{FF2B5EF4-FFF2-40B4-BE49-F238E27FC236}">
                <a16:creationId xmlns:a16="http://schemas.microsoft.com/office/drawing/2014/main" id="{D7091246-86AF-4859-AD3A-6CE151A2869F}"/>
              </a:ext>
            </a:extLst>
          </p:cNvPr>
          <p:cNvPicPr>
            <a:picLocks noChangeAspect="1"/>
          </p:cNvPicPr>
          <p:nvPr/>
        </p:nvPicPr>
        <p:blipFill rotWithShape="1">
          <a:blip r:embed="rId8">
            <a:extLst>
              <a:ext uri="{28A0092B-C50C-407E-A947-70E740481C1C}">
                <a14:useLocalDpi xmlns:a14="http://schemas.microsoft.com/office/drawing/2010/main" val="0"/>
              </a:ext>
            </a:extLst>
          </a:blip>
          <a:srcRect t="9795"/>
          <a:stretch/>
        </p:blipFill>
        <p:spPr>
          <a:xfrm>
            <a:off x="7775593" y="371476"/>
            <a:ext cx="1749407" cy="1929969"/>
          </a:xfrm>
          <a:prstGeom prst="rect">
            <a:avLst/>
          </a:prstGeom>
        </p:spPr>
      </p:pic>
      <p:pic>
        <p:nvPicPr>
          <p:cNvPr id="10" name="Picture 9">
            <a:extLst>
              <a:ext uri="{FF2B5EF4-FFF2-40B4-BE49-F238E27FC236}">
                <a16:creationId xmlns:a16="http://schemas.microsoft.com/office/drawing/2014/main" id="{E559E540-916B-4213-A01E-B73CE06EB5AE}"/>
              </a:ext>
            </a:extLst>
          </p:cNvPr>
          <p:cNvPicPr>
            <a:picLocks noChangeAspect="1"/>
          </p:cNvPicPr>
          <p:nvPr/>
        </p:nvPicPr>
        <p:blipFill rotWithShape="1">
          <a:blip r:embed="rId9">
            <a:extLst>
              <a:ext uri="{28A0092B-C50C-407E-A947-70E740481C1C}">
                <a14:useLocalDpi xmlns:a14="http://schemas.microsoft.com/office/drawing/2010/main" val="0"/>
              </a:ext>
            </a:extLst>
          </a:blip>
          <a:srcRect t="11936"/>
          <a:stretch/>
        </p:blipFill>
        <p:spPr>
          <a:xfrm>
            <a:off x="6033920" y="371476"/>
            <a:ext cx="2133424" cy="1545953"/>
          </a:xfrm>
          <a:prstGeom prst="rect">
            <a:avLst/>
          </a:prstGeom>
        </p:spPr>
      </p:pic>
      <p:pic>
        <p:nvPicPr>
          <p:cNvPr id="11" name="Picture 10">
            <a:extLst>
              <a:ext uri="{FF2B5EF4-FFF2-40B4-BE49-F238E27FC236}">
                <a16:creationId xmlns:a16="http://schemas.microsoft.com/office/drawing/2014/main" id="{52BF75B3-D329-4C8D-A388-441EB28E4199}"/>
              </a:ext>
            </a:extLst>
          </p:cNvPr>
          <p:cNvPicPr>
            <a:picLocks noChangeAspect="1"/>
          </p:cNvPicPr>
          <p:nvPr/>
        </p:nvPicPr>
        <p:blipFill rotWithShape="1">
          <a:blip r:embed="rId6">
            <a:extLst>
              <a:ext uri="{28A0092B-C50C-407E-A947-70E740481C1C}">
                <a14:useLocalDpi xmlns:a14="http://schemas.microsoft.com/office/drawing/2010/main" val="0"/>
              </a:ext>
            </a:extLst>
          </a:blip>
          <a:srcRect b="13858"/>
          <a:stretch/>
        </p:blipFill>
        <p:spPr>
          <a:xfrm>
            <a:off x="3916429" y="4941200"/>
            <a:ext cx="2133424" cy="1512215"/>
          </a:xfrm>
          <a:prstGeom prst="rect">
            <a:avLst/>
          </a:prstGeom>
        </p:spPr>
      </p:pic>
      <p:pic>
        <p:nvPicPr>
          <p:cNvPr id="12" name="Picture 11">
            <a:extLst>
              <a:ext uri="{FF2B5EF4-FFF2-40B4-BE49-F238E27FC236}">
                <a16:creationId xmlns:a16="http://schemas.microsoft.com/office/drawing/2014/main" id="{4FBC9C65-5F9C-4F70-B9CC-27A9ADE2F358}"/>
              </a:ext>
            </a:extLst>
          </p:cNvPr>
          <p:cNvPicPr>
            <a:picLocks noChangeAspect="1"/>
          </p:cNvPicPr>
          <p:nvPr/>
        </p:nvPicPr>
        <p:blipFill rotWithShape="1">
          <a:blip r:embed="rId7">
            <a:extLst>
              <a:ext uri="{28A0092B-C50C-407E-A947-70E740481C1C}">
                <a14:useLocalDpi xmlns:a14="http://schemas.microsoft.com/office/drawing/2010/main" val="0"/>
              </a:ext>
            </a:extLst>
          </a:blip>
          <a:srcRect b="11628"/>
          <a:stretch/>
        </p:blipFill>
        <p:spPr>
          <a:xfrm>
            <a:off x="2577825" y="4568048"/>
            <a:ext cx="1755503" cy="1885366"/>
          </a:xfrm>
          <a:prstGeom prst="rect">
            <a:avLst/>
          </a:prstGeom>
        </p:spPr>
      </p:pic>
      <p:pic>
        <p:nvPicPr>
          <p:cNvPr id="13" name="Picture 12">
            <a:extLst>
              <a:ext uri="{FF2B5EF4-FFF2-40B4-BE49-F238E27FC236}">
                <a16:creationId xmlns:a16="http://schemas.microsoft.com/office/drawing/2014/main" id="{325A836F-AA64-4154-B05A-63C492CA9CB5}"/>
              </a:ext>
            </a:extLst>
          </p:cNvPr>
          <p:cNvPicPr>
            <a:picLocks noChangeAspect="1"/>
          </p:cNvPicPr>
          <p:nvPr/>
        </p:nvPicPr>
        <p:blipFill rotWithShape="1">
          <a:blip r:embed="rId8">
            <a:extLst>
              <a:ext uri="{28A0092B-C50C-407E-A947-70E740481C1C}">
                <a14:useLocalDpi xmlns:a14="http://schemas.microsoft.com/office/drawing/2010/main" val="0"/>
              </a:ext>
            </a:extLst>
          </a:blip>
          <a:srcRect t="10341"/>
          <a:stretch/>
        </p:blipFill>
        <p:spPr>
          <a:xfrm>
            <a:off x="4300447" y="3429001"/>
            <a:ext cx="1749407" cy="1918263"/>
          </a:xfrm>
          <a:prstGeom prst="rect">
            <a:avLst/>
          </a:prstGeom>
        </p:spPr>
      </p:pic>
      <p:pic>
        <p:nvPicPr>
          <p:cNvPr id="14" name="Picture 13">
            <a:extLst>
              <a:ext uri="{FF2B5EF4-FFF2-40B4-BE49-F238E27FC236}">
                <a16:creationId xmlns:a16="http://schemas.microsoft.com/office/drawing/2014/main" id="{60BB9706-4D3A-4161-9515-BF422D652E09}"/>
              </a:ext>
            </a:extLst>
          </p:cNvPr>
          <p:cNvPicPr>
            <a:picLocks noChangeAspect="1"/>
          </p:cNvPicPr>
          <p:nvPr/>
        </p:nvPicPr>
        <p:blipFill rotWithShape="1">
          <a:blip r:embed="rId9">
            <a:extLst>
              <a:ext uri="{28A0092B-C50C-407E-A947-70E740481C1C}">
                <a14:useLocalDpi xmlns:a14="http://schemas.microsoft.com/office/drawing/2010/main" val="0"/>
              </a:ext>
            </a:extLst>
          </a:blip>
          <a:srcRect t="12604"/>
          <a:stretch/>
        </p:blipFill>
        <p:spPr>
          <a:xfrm>
            <a:off x="2577824" y="3429001"/>
            <a:ext cx="2133424" cy="1534247"/>
          </a:xfrm>
          <a:prstGeom prst="rect">
            <a:avLst/>
          </a:prstGeom>
        </p:spPr>
      </p:pic>
      <p:pic>
        <p:nvPicPr>
          <p:cNvPr id="15" name="Picture 14">
            <a:extLst>
              <a:ext uri="{FF2B5EF4-FFF2-40B4-BE49-F238E27FC236}">
                <a16:creationId xmlns:a16="http://schemas.microsoft.com/office/drawing/2014/main" id="{AEB9576F-3A77-4D77-96C4-E871571ACFEC}"/>
              </a:ext>
            </a:extLst>
          </p:cNvPr>
          <p:cNvPicPr>
            <a:picLocks noChangeAspect="1"/>
          </p:cNvPicPr>
          <p:nvPr/>
        </p:nvPicPr>
        <p:blipFill rotWithShape="1">
          <a:blip r:embed="rId6">
            <a:extLst>
              <a:ext uri="{28A0092B-C50C-407E-A947-70E740481C1C}">
                <a14:useLocalDpi xmlns:a14="http://schemas.microsoft.com/office/drawing/2010/main" val="0"/>
              </a:ext>
            </a:extLst>
          </a:blip>
          <a:srcRect b="13858"/>
          <a:stretch/>
        </p:blipFill>
        <p:spPr>
          <a:xfrm>
            <a:off x="7391575" y="4941200"/>
            <a:ext cx="2133424" cy="1512215"/>
          </a:xfrm>
          <a:prstGeom prst="rect">
            <a:avLst/>
          </a:prstGeom>
        </p:spPr>
      </p:pic>
      <p:pic>
        <p:nvPicPr>
          <p:cNvPr id="16" name="Picture 15">
            <a:extLst>
              <a:ext uri="{FF2B5EF4-FFF2-40B4-BE49-F238E27FC236}">
                <a16:creationId xmlns:a16="http://schemas.microsoft.com/office/drawing/2014/main" id="{45C4E77D-FEE1-4263-9C49-D09D29AEE919}"/>
              </a:ext>
            </a:extLst>
          </p:cNvPr>
          <p:cNvPicPr>
            <a:picLocks noChangeAspect="1"/>
          </p:cNvPicPr>
          <p:nvPr/>
        </p:nvPicPr>
        <p:blipFill rotWithShape="1">
          <a:blip r:embed="rId7">
            <a:extLst>
              <a:ext uri="{28A0092B-C50C-407E-A947-70E740481C1C}">
                <a14:useLocalDpi xmlns:a14="http://schemas.microsoft.com/office/drawing/2010/main" val="0"/>
              </a:ext>
            </a:extLst>
          </a:blip>
          <a:srcRect b="11628"/>
          <a:stretch/>
        </p:blipFill>
        <p:spPr>
          <a:xfrm>
            <a:off x="6033921" y="4568048"/>
            <a:ext cx="1755503" cy="1885366"/>
          </a:xfrm>
          <a:prstGeom prst="rect">
            <a:avLst/>
          </a:prstGeom>
        </p:spPr>
      </p:pic>
      <p:pic>
        <p:nvPicPr>
          <p:cNvPr id="17" name="Picture 16">
            <a:extLst>
              <a:ext uri="{FF2B5EF4-FFF2-40B4-BE49-F238E27FC236}">
                <a16:creationId xmlns:a16="http://schemas.microsoft.com/office/drawing/2014/main" id="{DAAFCDE0-1131-4AF7-BA51-72E72A1DA034}"/>
              </a:ext>
            </a:extLst>
          </p:cNvPr>
          <p:cNvPicPr>
            <a:picLocks noChangeAspect="1"/>
          </p:cNvPicPr>
          <p:nvPr/>
        </p:nvPicPr>
        <p:blipFill rotWithShape="1">
          <a:blip r:embed="rId8">
            <a:extLst>
              <a:ext uri="{28A0092B-C50C-407E-A947-70E740481C1C}">
                <a14:useLocalDpi xmlns:a14="http://schemas.microsoft.com/office/drawing/2010/main" val="0"/>
              </a:ext>
            </a:extLst>
          </a:blip>
          <a:srcRect t="10341"/>
          <a:stretch/>
        </p:blipFill>
        <p:spPr>
          <a:xfrm>
            <a:off x="7775593" y="3429001"/>
            <a:ext cx="1749407" cy="1918263"/>
          </a:xfrm>
          <a:prstGeom prst="rect">
            <a:avLst/>
          </a:prstGeom>
        </p:spPr>
      </p:pic>
      <p:pic>
        <p:nvPicPr>
          <p:cNvPr id="18" name="Picture 17">
            <a:extLst>
              <a:ext uri="{FF2B5EF4-FFF2-40B4-BE49-F238E27FC236}">
                <a16:creationId xmlns:a16="http://schemas.microsoft.com/office/drawing/2014/main" id="{9A9D25BF-69CC-4314-972E-05B17C2413AB}"/>
              </a:ext>
            </a:extLst>
          </p:cNvPr>
          <p:cNvPicPr>
            <a:picLocks noChangeAspect="1"/>
          </p:cNvPicPr>
          <p:nvPr/>
        </p:nvPicPr>
        <p:blipFill rotWithShape="1">
          <a:blip r:embed="rId9">
            <a:extLst>
              <a:ext uri="{28A0092B-C50C-407E-A947-70E740481C1C}">
                <a14:useLocalDpi xmlns:a14="http://schemas.microsoft.com/office/drawing/2010/main" val="0"/>
              </a:ext>
            </a:extLst>
          </a:blip>
          <a:srcRect t="12604"/>
          <a:stretch/>
        </p:blipFill>
        <p:spPr>
          <a:xfrm>
            <a:off x="6033920" y="3429001"/>
            <a:ext cx="2133424" cy="1534247"/>
          </a:xfrm>
          <a:prstGeom prst="rect">
            <a:avLst/>
          </a:prstGeom>
        </p:spPr>
      </p:pic>
      <p:sp>
        <p:nvSpPr>
          <p:cNvPr id="19" name="Rectangle 18">
            <a:extLst>
              <a:ext uri="{FF2B5EF4-FFF2-40B4-BE49-F238E27FC236}">
                <a16:creationId xmlns:a16="http://schemas.microsoft.com/office/drawing/2014/main" id="{A3C47EC7-D71F-C74F-B6CC-59BA3267EB03}"/>
              </a:ext>
            </a:extLst>
          </p:cNvPr>
          <p:cNvSpPr/>
          <p:nvPr/>
        </p:nvSpPr>
        <p:spPr>
          <a:xfrm>
            <a:off x="15081" y="8615"/>
            <a:ext cx="12161838" cy="6840770"/>
          </a:xfrm>
          <a:prstGeom prst="rect">
            <a:avLst/>
          </a:prstGeom>
          <a:noFill/>
          <a:ln w="3810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endParaRPr kumimoji="0" lang="en-VN" sz="2526"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sym typeface="Arial"/>
            </a:endParaRPr>
          </a:p>
        </p:txBody>
      </p:sp>
    </p:spTree>
    <p:extLst>
      <p:ext uri="{BB962C8B-B14F-4D97-AF65-F5344CB8AC3E}">
        <p14:creationId xmlns:p14="http://schemas.microsoft.com/office/powerpoint/2010/main" val="2950000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15"/>
                                        </p:tgtEl>
                                        <p:attrNameLst>
                                          <p:attrName>ppt_x</p:attrName>
                                        </p:attrNameLst>
                                      </p:cBhvr>
                                      <p:tavLst>
                                        <p:tav tm="0">
                                          <p:val>
                                            <p:strVal val="ppt_x"/>
                                          </p:val>
                                        </p:tav>
                                        <p:tav tm="100000">
                                          <p:val>
                                            <p:strVal val="ppt_x"/>
                                          </p:val>
                                        </p:tav>
                                      </p:tavLst>
                                    </p:anim>
                                    <p:anim calcmode="lin" valueType="num">
                                      <p:cBhvr additive="base">
                                        <p:cTn id="7" dur="500"/>
                                        <p:tgtEl>
                                          <p:spTgt spid="15"/>
                                        </p:tgtEl>
                                        <p:attrNameLst>
                                          <p:attrName>ppt_y</p:attrName>
                                        </p:attrNameLst>
                                      </p:cBhvr>
                                      <p:tavLst>
                                        <p:tav tm="0">
                                          <p:val>
                                            <p:strVal val="ppt_y"/>
                                          </p:val>
                                        </p:tav>
                                        <p:tav tm="100000">
                                          <p:val>
                                            <p:strVal val="1+ppt_h/2"/>
                                          </p:val>
                                        </p:tav>
                                      </p:tavLst>
                                    </p:anim>
                                    <p:set>
                                      <p:cBhvr>
                                        <p:cTn id="8" dur="1" fill="hold">
                                          <p:stCondLst>
                                            <p:cond delay="499"/>
                                          </p:stCondLst>
                                        </p:cTn>
                                        <p:tgtEl>
                                          <p:spTgt spid="1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16"/>
                                        </p:tgtEl>
                                        <p:attrNameLst>
                                          <p:attrName>ppt_x</p:attrName>
                                        </p:attrNameLst>
                                      </p:cBhvr>
                                      <p:tavLst>
                                        <p:tav tm="0">
                                          <p:val>
                                            <p:strVal val="ppt_x"/>
                                          </p:val>
                                        </p:tav>
                                        <p:tav tm="100000">
                                          <p:val>
                                            <p:strVal val="ppt_x"/>
                                          </p:val>
                                        </p:tav>
                                      </p:tavLst>
                                    </p:anim>
                                    <p:anim calcmode="lin" valueType="num">
                                      <p:cBhvr additive="base">
                                        <p:cTn id="13" dur="500"/>
                                        <p:tgtEl>
                                          <p:spTgt spid="16"/>
                                        </p:tgtEl>
                                        <p:attrNameLst>
                                          <p:attrName>ppt_y</p:attrName>
                                        </p:attrNameLst>
                                      </p:cBhvr>
                                      <p:tavLst>
                                        <p:tav tm="0">
                                          <p:val>
                                            <p:strVal val="ppt_y"/>
                                          </p:val>
                                        </p:tav>
                                        <p:tav tm="100000">
                                          <p:val>
                                            <p:strVal val="1+ppt_h/2"/>
                                          </p:val>
                                        </p:tav>
                                      </p:tavLst>
                                    </p:anim>
                                    <p:set>
                                      <p:cBhvr>
                                        <p:cTn id="14" dur="1" fill="hold">
                                          <p:stCondLst>
                                            <p:cond delay="499"/>
                                          </p:stCondLst>
                                        </p:cTn>
                                        <p:tgtEl>
                                          <p:spTgt spid="16"/>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3" name="chimes.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11"/>
                                        </p:tgtEl>
                                        <p:attrNameLst>
                                          <p:attrName>ppt_x</p:attrName>
                                        </p:attrNameLst>
                                      </p:cBhvr>
                                      <p:tavLst>
                                        <p:tav tm="0">
                                          <p:val>
                                            <p:strVal val="ppt_x"/>
                                          </p:val>
                                        </p:tav>
                                        <p:tav tm="100000">
                                          <p:val>
                                            <p:strVal val="ppt_x"/>
                                          </p:val>
                                        </p:tav>
                                      </p:tavLst>
                                    </p:anim>
                                    <p:anim calcmode="lin" valueType="num">
                                      <p:cBhvr additive="base">
                                        <p:cTn id="19" dur="500"/>
                                        <p:tgtEl>
                                          <p:spTgt spid="11"/>
                                        </p:tgtEl>
                                        <p:attrNameLst>
                                          <p:attrName>ppt_y</p:attrName>
                                        </p:attrNameLst>
                                      </p:cBhvr>
                                      <p:tavLst>
                                        <p:tav tm="0">
                                          <p:val>
                                            <p:strVal val="ppt_y"/>
                                          </p:val>
                                        </p:tav>
                                        <p:tav tm="100000">
                                          <p:val>
                                            <p:strVal val="1+ppt_h/2"/>
                                          </p:val>
                                        </p:tav>
                                      </p:tavLst>
                                    </p:anim>
                                    <p:set>
                                      <p:cBhvr>
                                        <p:cTn id="20" dur="1" fill="hold">
                                          <p:stCondLst>
                                            <p:cond delay="499"/>
                                          </p:stCondLst>
                                        </p:cTn>
                                        <p:tgtEl>
                                          <p:spTgt spid="11"/>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3" name="chimes.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12"/>
                                        </p:tgtEl>
                                        <p:attrNameLst>
                                          <p:attrName>ppt_x</p:attrName>
                                        </p:attrNameLst>
                                      </p:cBhvr>
                                      <p:tavLst>
                                        <p:tav tm="0">
                                          <p:val>
                                            <p:strVal val="ppt_x"/>
                                          </p:val>
                                        </p:tav>
                                        <p:tav tm="100000">
                                          <p:val>
                                            <p:strVal val="ppt_x"/>
                                          </p:val>
                                        </p:tav>
                                      </p:tavLst>
                                    </p:anim>
                                    <p:anim calcmode="lin" valueType="num">
                                      <p:cBhvr additive="base">
                                        <p:cTn id="25" dur="500"/>
                                        <p:tgtEl>
                                          <p:spTgt spid="12"/>
                                        </p:tgtEl>
                                        <p:attrNameLst>
                                          <p:attrName>ppt_y</p:attrName>
                                        </p:attrNameLst>
                                      </p:cBhvr>
                                      <p:tavLst>
                                        <p:tav tm="0">
                                          <p:val>
                                            <p:strVal val="ppt_y"/>
                                          </p:val>
                                        </p:tav>
                                        <p:tav tm="100000">
                                          <p:val>
                                            <p:strVal val="1+ppt_h/2"/>
                                          </p:val>
                                        </p:tav>
                                      </p:tavLst>
                                    </p:anim>
                                    <p:set>
                                      <p:cBhvr>
                                        <p:cTn id="26" dur="1" fill="hold">
                                          <p:stCondLst>
                                            <p:cond delay="499"/>
                                          </p:stCondLst>
                                        </p:cTn>
                                        <p:tgtEl>
                                          <p:spTgt spid="12"/>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3" name="chimes.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0"/>
                                  </p:stCondLst>
                                  <p:childTnLst>
                                    <p:anim calcmode="lin" valueType="num">
                                      <p:cBhvr additive="base">
                                        <p:cTn id="30" dur="500"/>
                                        <p:tgtEl>
                                          <p:spTgt spid="14"/>
                                        </p:tgtEl>
                                        <p:attrNameLst>
                                          <p:attrName>ppt_x</p:attrName>
                                        </p:attrNameLst>
                                      </p:cBhvr>
                                      <p:tavLst>
                                        <p:tav tm="0">
                                          <p:val>
                                            <p:strVal val="ppt_x"/>
                                          </p:val>
                                        </p:tav>
                                        <p:tav tm="100000">
                                          <p:val>
                                            <p:strVal val="ppt_x"/>
                                          </p:val>
                                        </p:tav>
                                      </p:tavLst>
                                    </p:anim>
                                    <p:anim calcmode="lin" valueType="num">
                                      <p:cBhvr additive="base">
                                        <p:cTn id="31" dur="500"/>
                                        <p:tgtEl>
                                          <p:spTgt spid="14"/>
                                        </p:tgtEl>
                                        <p:attrNameLst>
                                          <p:attrName>ppt_y</p:attrName>
                                        </p:attrNameLst>
                                      </p:cBhvr>
                                      <p:tavLst>
                                        <p:tav tm="0">
                                          <p:val>
                                            <p:strVal val="ppt_y"/>
                                          </p:val>
                                        </p:tav>
                                        <p:tav tm="100000">
                                          <p:val>
                                            <p:strVal val="1+ppt_h/2"/>
                                          </p:val>
                                        </p:tav>
                                      </p:tavLst>
                                    </p:anim>
                                    <p:set>
                                      <p:cBhvr>
                                        <p:cTn id="32" dur="1" fill="hold">
                                          <p:stCondLst>
                                            <p:cond delay="499"/>
                                          </p:stCondLst>
                                        </p:cTn>
                                        <p:tgtEl>
                                          <p:spTgt spid="14"/>
                                        </p:tgtEl>
                                        <p:attrNameLst>
                                          <p:attrName>style.visibility</p:attrName>
                                        </p:attrNameLst>
                                      </p:cBhvr>
                                      <p:to>
                                        <p:strVal val="hidden"/>
                                      </p:to>
                                    </p:set>
                                  </p:childTnLst>
                                  <p:subTnLst>
                                    <p:audio>
                                      <p:cMediaNode>
                                        <p:cTn display="0" masterRel="sameClick">
                                          <p:stCondLst>
                                            <p:cond evt="begin" delay="0">
                                              <p:tn val="29"/>
                                            </p:cond>
                                          </p:stCondLst>
                                          <p:endCondLst>
                                            <p:cond evt="onStopAudio" delay="0">
                                              <p:tgtEl>
                                                <p:sldTgt/>
                                              </p:tgtEl>
                                            </p:cond>
                                          </p:endCondLst>
                                        </p:cTn>
                                        <p:tgtEl>
                                          <p:sndTgt r:embed="rId3" name="chimes.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13"/>
                                        </p:tgtEl>
                                        <p:attrNameLst>
                                          <p:attrName>ppt_x</p:attrName>
                                        </p:attrNameLst>
                                      </p:cBhvr>
                                      <p:tavLst>
                                        <p:tav tm="0">
                                          <p:val>
                                            <p:strVal val="ppt_x"/>
                                          </p:val>
                                        </p:tav>
                                        <p:tav tm="100000">
                                          <p:val>
                                            <p:strVal val="ppt_x"/>
                                          </p:val>
                                        </p:tav>
                                      </p:tavLst>
                                    </p:anim>
                                    <p:anim calcmode="lin" valueType="num">
                                      <p:cBhvr additive="base">
                                        <p:cTn id="37" dur="500"/>
                                        <p:tgtEl>
                                          <p:spTgt spid="13"/>
                                        </p:tgtEl>
                                        <p:attrNameLst>
                                          <p:attrName>ppt_y</p:attrName>
                                        </p:attrNameLst>
                                      </p:cBhvr>
                                      <p:tavLst>
                                        <p:tav tm="0">
                                          <p:val>
                                            <p:strVal val="ppt_y"/>
                                          </p:val>
                                        </p:tav>
                                        <p:tav tm="100000">
                                          <p:val>
                                            <p:strVal val="1+ppt_h/2"/>
                                          </p:val>
                                        </p:tav>
                                      </p:tavLst>
                                    </p:anim>
                                    <p:set>
                                      <p:cBhvr>
                                        <p:cTn id="38" dur="1" fill="hold">
                                          <p:stCondLst>
                                            <p:cond delay="499"/>
                                          </p:stCondLst>
                                        </p:cTn>
                                        <p:tgtEl>
                                          <p:spTgt spid="13"/>
                                        </p:tgtEl>
                                        <p:attrNameLst>
                                          <p:attrName>style.visibility</p:attrName>
                                        </p:attrNameLst>
                                      </p:cBhvr>
                                      <p:to>
                                        <p:strVal val="hidden"/>
                                      </p:to>
                                    </p:set>
                                  </p:childTnLst>
                                  <p:subTnLst>
                                    <p:audio>
                                      <p:cMediaNode>
                                        <p:cTn display="0" masterRel="sameClick">
                                          <p:stCondLst>
                                            <p:cond evt="begin" delay="0">
                                              <p:tn val="35"/>
                                            </p:cond>
                                          </p:stCondLst>
                                          <p:endCondLst>
                                            <p:cond evt="onStopAudio" delay="0">
                                              <p:tgtEl>
                                                <p:sldTgt/>
                                              </p:tgtEl>
                                            </p:cond>
                                          </p:endCondLst>
                                        </p:cTn>
                                        <p:tgtEl>
                                          <p:sndTgt r:embed="rId3" name="chimes.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18"/>
                                        </p:tgtEl>
                                        <p:attrNameLst>
                                          <p:attrName>ppt_x</p:attrName>
                                        </p:attrNameLst>
                                      </p:cBhvr>
                                      <p:tavLst>
                                        <p:tav tm="0">
                                          <p:val>
                                            <p:strVal val="ppt_x"/>
                                          </p:val>
                                        </p:tav>
                                        <p:tav tm="100000">
                                          <p:val>
                                            <p:strVal val="ppt_x"/>
                                          </p:val>
                                        </p:tav>
                                      </p:tavLst>
                                    </p:anim>
                                    <p:anim calcmode="lin" valueType="num">
                                      <p:cBhvr additive="base">
                                        <p:cTn id="43" dur="500"/>
                                        <p:tgtEl>
                                          <p:spTgt spid="18"/>
                                        </p:tgtEl>
                                        <p:attrNameLst>
                                          <p:attrName>ppt_y</p:attrName>
                                        </p:attrNameLst>
                                      </p:cBhvr>
                                      <p:tavLst>
                                        <p:tav tm="0">
                                          <p:val>
                                            <p:strVal val="ppt_y"/>
                                          </p:val>
                                        </p:tav>
                                        <p:tav tm="100000">
                                          <p:val>
                                            <p:strVal val="1+ppt_h/2"/>
                                          </p:val>
                                        </p:tav>
                                      </p:tavLst>
                                    </p:anim>
                                    <p:set>
                                      <p:cBhvr>
                                        <p:cTn id="44" dur="1" fill="hold">
                                          <p:stCondLst>
                                            <p:cond delay="499"/>
                                          </p:stCondLst>
                                        </p:cTn>
                                        <p:tgtEl>
                                          <p:spTgt spid="18"/>
                                        </p:tgtEl>
                                        <p:attrNameLst>
                                          <p:attrName>style.visibility</p:attrName>
                                        </p:attrNameLst>
                                      </p:cBhvr>
                                      <p:to>
                                        <p:strVal val="hidden"/>
                                      </p:to>
                                    </p:set>
                                  </p:childTnLst>
                                  <p:subTnLst>
                                    <p:audio>
                                      <p:cMediaNode>
                                        <p:cTn display="0" masterRel="sameClick">
                                          <p:stCondLst>
                                            <p:cond evt="begin" delay="0">
                                              <p:tn val="41"/>
                                            </p:cond>
                                          </p:stCondLst>
                                          <p:endCondLst>
                                            <p:cond evt="onStopAudio" delay="0">
                                              <p:tgtEl>
                                                <p:sldTgt/>
                                              </p:tgtEl>
                                            </p:cond>
                                          </p:endCondLst>
                                        </p:cTn>
                                        <p:tgtEl>
                                          <p:sndTgt r:embed="rId3" name="chimes.wav"/>
                                        </p:tgtEl>
                                      </p:cMediaNode>
                                    </p:audio>
                                  </p:sub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17"/>
                                        </p:tgtEl>
                                        <p:attrNameLst>
                                          <p:attrName>ppt_x</p:attrName>
                                        </p:attrNameLst>
                                      </p:cBhvr>
                                      <p:tavLst>
                                        <p:tav tm="0">
                                          <p:val>
                                            <p:strVal val="ppt_x"/>
                                          </p:val>
                                        </p:tav>
                                        <p:tav tm="100000">
                                          <p:val>
                                            <p:strVal val="ppt_x"/>
                                          </p:val>
                                        </p:tav>
                                      </p:tavLst>
                                    </p:anim>
                                    <p:anim calcmode="lin" valueType="num">
                                      <p:cBhvr additive="base">
                                        <p:cTn id="49" dur="500"/>
                                        <p:tgtEl>
                                          <p:spTgt spid="17"/>
                                        </p:tgtEl>
                                        <p:attrNameLst>
                                          <p:attrName>ppt_y</p:attrName>
                                        </p:attrNameLst>
                                      </p:cBhvr>
                                      <p:tavLst>
                                        <p:tav tm="0">
                                          <p:val>
                                            <p:strVal val="ppt_y"/>
                                          </p:val>
                                        </p:tav>
                                        <p:tav tm="100000">
                                          <p:val>
                                            <p:strVal val="1+ppt_h/2"/>
                                          </p:val>
                                        </p:tav>
                                      </p:tavLst>
                                    </p:anim>
                                    <p:set>
                                      <p:cBhvr>
                                        <p:cTn id="50" dur="1" fill="hold">
                                          <p:stCondLst>
                                            <p:cond delay="499"/>
                                          </p:stCondLst>
                                        </p:cTn>
                                        <p:tgtEl>
                                          <p:spTgt spid="17"/>
                                        </p:tgtEl>
                                        <p:attrNameLst>
                                          <p:attrName>style.visibility</p:attrName>
                                        </p:attrNameLst>
                                      </p:cBhvr>
                                      <p:to>
                                        <p:strVal val="hidden"/>
                                      </p:to>
                                    </p:set>
                                  </p:childTnLst>
                                  <p:subTnLst>
                                    <p:audio>
                                      <p:cMediaNode>
                                        <p:cTn display="0" masterRel="sameClick">
                                          <p:stCondLst>
                                            <p:cond evt="begin" delay="0">
                                              <p:tn val="47"/>
                                            </p:cond>
                                          </p:stCondLst>
                                          <p:endCondLst>
                                            <p:cond evt="onStopAudio" delay="0">
                                              <p:tgtEl>
                                                <p:sldTgt/>
                                              </p:tgtEl>
                                            </p:cond>
                                          </p:endCondLst>
                                        </p:cTn>
                                        <p:tgtEl>
                                          <p:sndTgt r:embed="rId3" name="chimes.wav"/>
                                        </p:tgtEl>
                                      </p:cMediaNode>
                                    </p:audio>
                                  </p:subTnLst>
                                </p:cTn>
                              </p:par>
                            </p:childTnLst>
                          </p:cTn>
                        </p:par>
                      </p:childTnLst>
                    </p:cTn>
                  </p:par>
                  <p:par>
                    <p:cTn id="51" fill="hold">
                      <p:stCondLst>
                        <p:cond delay="indefinite"/>
                      </p:stCondLst>
                      <p:childTnLst>
                        <p:par>
                          <p:cTn id="52" fill="hold">
                            <p:stCondLst>
                              <p:cond delay="0"/>
                            </p:stCondLst>
                            <p:childTnLst>
                              <p:par>
                                <p:cTn id="53" presetID="2" presetClass="exit" presetSubtype="4" fill="hold" nodeType="clickEffect">
                                  <p:stCondLst>
                                    <p:cond delay="0"/>
                                  </p:stCondLst>
                                  <p:childTnLst>
                                    <p:anim calcmode="lin" valueType="num">
                                      <p:cBhvr additive="base">
                                        <p:cTn id="54" dur="500"/>
                                        <p:tgtEl>
                                          <p:spTgt spid="7"/>
                                        </p:tgtEl>
                                        <p:attrNameLst>
                                          <p:attrName>ppt_x</p:attrName>
                                        </p:attrNameLst>
                                      </p:cBhvr>
                                      <p:tavLst>
                                        <p:tav tm="0">
                                          <p:val>
                                            <p:strVal val="ppt_x"/>
                                          </p:val>
                                        </p:tav>
                                        <p:tav tm="100000">
                                          <p:val>
                                            <p:strVal val="ppt_x"/>
                                          </p:val>
                                        </p:tav>
                                      </p:tavLst>
                                    </p:anim>
                                    <p:anim calcmode="lin" valueType="num">
                                      <p:cBhvr additive="base">
                                        <p:cTn id="55" dur="500"/>
                                        <p:tgtEl>
                                          <p:spTgt spid="7"/>
                                        </p:tgtEl>
                                        <p:attrNameLst>
                                          <p:attrName>ppt_y</p:attrName>
                                        </p:attrNameLst>
                                      </p:cBhvr>
                                      <p:tavLst>
                                        <p:tav tm="0">
                                          <p:val>
                                            <p:strVal val="ppt_y"/>
                                          </p:val>
                                        </p:tav>
                                        <p:tav tm="100000">
                                          <p:val>
                                            <p:strVal val="1+ppt_h/2"/>
                                          </p:val>
                                        </p:tav>
                                      </p:tavLst>
                                    </p:anim>
                                    <p:set>
                                      <p:cBhvr>
                                        <p:cTn id="56" dur="1" fill="hold">
                                          <p:stCondLst>
                                            <p:cond delay="499"/>
                                          </p:stCondLst>
                                        </p:cTn>
                                        <p:tgtEl>
                                          <p:spTgt spid="7"/>
                                        </p:tgtEl>
                                        <p:attrNameLst>
                                          <p:attrName>style.visibility</p:attrName>
                                        </p:attrNameLst>
                                      </p:cBhvr>
                                      <p:to>
                                        <p:strVal val="hidden"/>
                                      </p:to>
                                    </p:set>
                                  </p:childTnLst>
                                  <p:subTnLst>
                                    <p:audio>
                                      <p:cMediaNode>
                                        <p:cTn display="0" masterRel="sameClick">
                                          <p:stCondLst>
                                            <p:cond evt="begin" delay="0">
                                              <p:tn val="53"/>
                                            </p:cond>
                                          </p:stCondLst>
                                          <p:endCondLst>
                                            <p:cond evt="onStopAudio" delay="0">
                                              <p:tgtEl>
                                                <p:sldTgt/>
                                              </p:tgtEl>
                                            </p:cond>
                                          </p:endCondLst>
                                        </p:cTn>
                                        <p:tgtEl>
                                          <p:sndTgt r:embed="rId3" name="chimes.wav"/>
                                        </p:tgtEl>
                                      </p:cMediaNode>
                                    </p:audio>
                                  </p:subTnLst>
                                </p:cTn>
                              </p:par>
                            </p:childTnLst>
                          </p:cTn>
                        </p:par>
                      </p:childTnLst>
                    </p:cTn>
                  </p:par>
                  <p:par>
                    <p:cTn id="57" fill="hold">
                      <p:stCondLst>
                        <p:cond delay="indefinite"/>
                      </p:stCondLst>
                      <p:childTnLst>
                        <p:par>
                          <p:cTn id="58" fill="hold">
                            <p:stCondLst>
                              <p:cond delay="0"/>
                            </p:stCondLst>
                            <p:childTnLst>
                              <p:par>
                                <p:cTn id="59" presetID="2" presetClass="exit" presetSubtype="4" fill="hold" nodeType="clickEffect">
                                  <p:stCondLst>
                                    <p:cond delay="0"/>
                                  </p:stCondLst>
                                  <p:childTnLst>
                                    <p:anim calcmode="lin" valueType="num">
                                      <p:cBhvr additive="base">
                                        <p:cTn id="60" dur="500"/>
                                        <p:tgtEl>
                                          <p:spTgt spid="8"/>
                                        </p:tgtEl>
                                        <p:attrNameLst>
                                          <p:attrName>ppt_x</p:attrName>
                                        </p:attrNameLst>
                                      </p:cBhvr>
                                      <p:tavLst>
                                        <p:tav tm="0">
                                          <p:val>
                                            <p:strVal val="ppt_x"/>
                                          </p:val>
                                        </p:tav>
                                        <p:tav tm="100000">
                                          <p:val>
                                            <p:strVal val="ppt_x"/>
                                          </p:val>
                                        </p:tav>
                                      </p:tavLst>
                                    </p:anim>
                                    <p:anim calcmode="lin" valueType="num">
                                      <p:cBhvr additive="base">
                                        <p:cTn id="61" dur="500"/>
                                        <p:tgtEl>
                                          <p:spTgt spid="8"/>
                                        </p:tgtEl>
                                        <p:attrNameLst>
                                          <p:attrName>ppt_y</p:attrName>
                                        </p:attrNameLst>
                                      </p:cBhvr>
                                      <p:tavLst>
                                        <p:tav tm="0">
                                          <p:val>
                                            <p:strVal val="ppt_y"/>
                                          </p:val>
                                        </p:tav>
                                        <p:tav tm="100000">
                                          <p:val>
                                            <p:strVal val="1+ppt_h/2"/>
                                          </p:val>
                                        </p:tav>
                                      </p:tavLst>
                                    </p:anim>
                                    <p:set>
                                      <p:cBhvr>
                                        <p:cTn id="62" dur="1" fill="hold">
                                          <p:stCondLst>
                                            <p:cond delay="499"/>
                                          </p:stCondLst>
                                        </p:cTn>
                                        <p:tgtEl>
                                          <p:spTgt spid="8"/>
                                        </p:tgtEl>
                                        <p:attrNameLst>
                                          <p:attrName>style.visibility</p:attrName>
                                        </p:attrNameLst>
                                      </p:cBhvr>
                                      <p:to>
                                        <p:strVal val="hidden"/>
                                      </p:to>
                                    </p:set>
                                  </p:childTnLst>
                                  <p:subTnLst>
                                    <p:audio>
                                      <p:cMediaNode>
                                        <p:cTn display="0" masterRel="sameClick">
                                          <p:stCondLst>
                                            <p:cond evt="begin" delay="0">
                                              <p:tn val="59"/>
                                            </p:cond>
                                          </p:stCondLst>
                                          <p:endCondLst>
                                            <p:cond evt="onStopAudio" delay="0">
                                              <p:tgtEl>
                                                <p:sldTgt/>
                                              </p:tgtEl>
                                            </p:cond>
                                          </p:endCondLst>
                                        </p:cTn>
                                        <p:tgtEl>
                                          <p:sndTgt r:embed="rId3" name="chimes.wav"/>
                                        </p:tgtEl>
                                      </p:cMediaNode>
                                    </p:audio>
                                  </p:subTnLst>
                                </p:cTn>
                              </p:par>
                            </p:childTnLst>
                          </p:cTn>
                        </p:par>
                      </p:childTnLst>
                    </p:cTn>
                  </p:par>
                  <p:par>
                    <p:cTn id="63" fill="hold">
                      <p:stCondLst>
                        <p:cond delay="indefinite"/>
                      </p:stCondLst>
                      <p:childTnLst>
                        <p:par>
                          <p:cTn id="64" fill="hold">
                            <p:stCondLst>
                              <p:cond delay="0"/>
                            </p:stCondLst>
                            <p:childTnLst>
                              <p:par>
                                <p:cTn id="65" presetID="2" presetClass="exit" presetSubtype="4" fill="hold" nodeType="clickEffect">
                                  <p:stCondLst>
                                    <p:cond delay="0"/>
                                  </p:stCondLst>
                                  <p:childTnLst>
                                    <p:anim calcmode="lin" valueType="num">
                                      <p:cBhvr additive="base">
                                        <p:cTn id="66" dur="500"/>
                                        <p:tgtEl>
                                          <p:spTgt spid="3"/>
                                        </p:tgtEl>
                                        <p:attrNameLst>
                                          <p:attrName>ppt_x</p:attrName>
                                        </p:attrNameLst>
                                      </p:cBhvr>
                                      <p:tavLst>
                                        <p:tav tm="0">
                                          <p:val>
                                            <p:strVal val="ppt_x"/>
                                          </p:val>
                                        </p:tav>
                                        <p:tav tm="100000">
                                          <p:val>
                                            <p:strVal val="ppt_x"/>
                                          </p:val>
                                        </p:tav>
                                      </p:tavLst>
                                    </p:anim>
                                    <p:anim calcmode="lin" valueType="num">
                                      <p:cBhvr additive="base">
                                        <p:cTn id="67" dur="500"/>
                                        <p:tgtEl>
                                          <p:spTgt spid="3"/>
                                        </p:tgtEl>
                                        <p:attrNameLst>
                                          <p:attrName>ppt_y</p:attrName>
                                        </p:attrNameLst>
                                      </p:cBhvr>
                                      <p:tavLst>
                                        <p:tav tm="0">
                                          <p:val>
                                            <p:strVal val="ppt_y"/>
                                          </p:val>
                                        </p:tav>
                                        <p:tav tm="100000">
                                          <p:val>
                                            <p:strVal val="1+ppt_h/2"/>
                                          </p:val>
                                        </p:tav>
                                      </p:tavLst>
                                    </p:anim>
                                    <p:set>
                                      <p:cBhvr>
                                        <p:cTn id="68" dur="1" fill="hold">
                                          <p:stCondLst>
                                            <p:cond delay="499"/>
                                          </p:stCondLst>
                                        </p:cTn>
                                        <p:tgtEl>
                                          <p:spTgt spid="3"/>
                                        </p:tgtEl>
                                        <p:attrNameLst>
                                          <p:attrName>style.visibility</p:attrName>
                                        </p:attrNameLst>
                                      </p:cBhvr>
                                      <p:to>
                                        <p:strVal val="hidden"/>
                                      </p:to>
                                    </p:set>
                                  </p:childTnLst>
                                  <p:subTnLst>
                                    <p:audio>
                                      <p:cMediaNode>
                                        <p:cTn display="0" masterRel="sameClick">
                                          <p:stCondLst>
                                            <p:cond evt="begin" delay="0">
                                              <p:tn val="65"/>
                                            </p:cond>
                                          </p:stCondLst>
                                          <p:endCondLst>
                                            <p:cond evt="onStopAudio" delay="0">
                                              <p:tgtEl>
                                                <p:sldTgt/>
                                              </p:tgtEl>
                                            </p:cond>
                                          </p:endCondLst>
                                        </p:cTn>
                                        <p:tgtEl>
                                          <p:sndTgt r:embed="rId3" name="chimes.wav"/>
                                        </p:tgtEl>
                                      </p:cMediaNode>
                                    </p:audio>
                                  </p:subTnLst>
                                </p:cTn>
                              </p:par>
                            </p:childTnLst>
                          </p:cTn>
                        </p:par>
                      </p:childTnLst>
                    </p:cTn>
                  </p:par>
                  <p:par>
                    <p:cTn id="69" fill="hold">
                      <p:stCondLst>
                        <p:cond delay="indefinite"/>
                      </p:stCondLst>
                      <p:childTnLst>
                        <p:par>
                          <p:cTn id="70" fill="hold">
                            <p:stCondLst>
                              <p:cond delay="0"/>
                            </p:stCondLst>
                            <p:childTnLst>
                              <p:par>
                                <p:cTn id="71" presetID="2" presetClass="exit" presetSubtype="4" fill="hold" nodeType="clickEffect">
                                  <p:stCondLst>
                                    <p:cond delay="0"/>
                                  </p:stCondLst>
                                  <p:childTnLst>
                                    <p:anim calcmode="lin" valueType="num">
                                      <p:cBhvr additive="base">
                                        <p:cTn id="72" dur="500"/>
                                        <p:tgtEl>
                                          <p:spTgt spid="4"/>
                                        </p:tgtEl>
                                        <p:attrNameLst>
                                          <p:attrName>ppt_x</p:attrName>
                                        </p:attrNameLst>
                                      </p:cBhvr>
                                      <p:tavLst>
                                        <p:tav tm="0">
                                          <p:val>
                                            <p:strVal val="ppt_x"/>
                                          </p:val>
                                        </p:tav>
                                        <p:tav tm="100000">
                                          <p:val>
                                            <p:strVal val="ppt_x"/>
                                          </p:val>
                                        </p:tav>
                                      </p:tavLst>
                                    </p:anim>
                                    <p:anim calcmode="lin" valueType="num">
                                      <p:cBhvr additive="base">
                                        <p:cTn id="73" dur="500"/>
                                        <p:tgtEl>
                                          <p:spTgt spid="4"/>
                                        </p:tgtEl>
                                        <p:attrNameLst>
                                          <p:attrName>ppt_y</p:attrName>
                                        </p:attrNameLst>
                                      </p:cBhvr>
                                      <p:tavLst>
                                        <p:tav tm="0">
                                          <p:val>
                                            <p:strVal val="ppt_y"/>
                                          </p:val>
                                        </p:tav>
                                        <p:tav tm="100000">
                                          <p:val>
                                            <p:strVal val="1+ppt_h/2"/>
                                          </p:val>
                                        </p:tav>
                                      </p:tavLst>
                                    </p:anim>
                                    <p:set>
                                      <p:cBhvr>
                                        <p:cTn id="74" dur="1" fill="hold">
                                          <p:stCondLst>
                                            <p:cond delay="499"/>
                                          </p:stCondLst>
                                        </p:cTn>
                                        <p:tgtEl>
                                          <p:spTgt spid="4"/>
                                        </p:tgtEl>
                                        <p:attrNameLst>
                                          <p:attrName>style.visibility</p:attrName>
                                        </p:attrNameLst>
                                      </p:cBhvr>
                                      <p:to>
                                        <p:strVal val="hidden"/>
                                      </p:to>
                                    </p:set>
                                  </p:childTnLst>
                                  <p:subTnLst>
                                    <p:audio>
                                      <p:cMediaNode>
                                        <p:cTn display="0" masterRel="sameClick">
                                          <p:stCondLst>
                                            <p:cond evt="begin" delay="0">
                                              <p:tn val="71"/>
                                            </p:cond>
                                          </p:stCondLst>
                                          <p:endCondLst>
                                            <p:cond evt="onStopAudio" delay="0">
                                              <p:tgtEl>
                                                <p:sldTgt/>
                                              </p:tgtEl>
                                            </p:cond>
                                          </p:endCondLst>
                                        </p:cTn>
                                        <p:tgtEl>
                                          <p:sndTgt r:embed="rId3" name="chimes.wav"/>
                                        </p:tgtEl>
                                      </p:cMediaNode>
                                    </p:audio>
                                  </p:subTnLst>
                                </p:cTn>
                              </p:par>
                            </p:childTnLst>
                          </p:cTn>
                        </p:par>
                      </p:childTnLst>
                    </p:cTn>
                  </p:par>
                  <p:par>
                    <p:cTn id="75" fill="hold">
                      <p:stCondLst>
                        <p:cond delay="indefinite"/>
                      </p:stCondLst>
                      <p:childTnLst>
                        <p:par>
                          <p:cTn id="76" fill="hold">
                            <p:stCondLst>
                              <p:cond delay="0"/>
                            </p:stCondLst>
                            <p:childTnLst>
                              <p:par>
                                <p:cTn id="77" presetID="2" presetClass="exit" presetSubtype="4" fill="hold" nodeType="clickEffect">
                                  <p:stCondLst>
                                    <p:cond delay="0"/>
                                  </p:stCondLst>
                                  <p:childTnLst>
                                    <p:anim calcmode="lin" valueType="num">
                                      <p:cBhvr additive="base">
                                        <p:cTn id="78" dur="500"/>
                                        <p:tgtEl>
                                          <p:spTgt spid="6"/>
                                        </p:tgtEl>
                                        <p:attrNameLst>
                                          <p:attrName>ppt_x</p:attrName>
                                        </p:attrNameLst>
                                      </p:cBhvr>
                                      <p:tavLst>
                                        <p:tav tm="0">
                                          <p:val>
                                            <p:strVal val="ppt_x"/>
                                          </p:val>
                                        </p:tav>
                                        <p:tav tm="100000">
                                          <p:val>
                                            <p:strVal val="ppt_x"/>
                                          </p:val>
                                        </p:tav>
                                      </p:tavLst>
                                    </p:anim>
                                    <p:anim calcmode="lin" valueType="num">
                                      <p:cBhvr additive="base">
                                        <p:cTn id="79" dur="500"/>
                                        <p:tgtEl>
                                          <p:spTgt spid="6"/>
                                        </p:tgtEl>
                                        <p:attrNameLst>
                                          <p:attrName>ppt_y</p:attrName>
                                        </p:attrNameLst>
                                      </p:cBhvr>
                                      <p:tavLst>
                                        <p:tav tm="0">
                                          <p:val>
                                            <p:strVal val="ppt_y"/>
                                          </p:val>
                                        </p:tav>
                                        <p:tav tm="100000">
                                          <p:val>
                                            <p:strVal val="1+ppt_h/2"/>
                                          </p:val>
                                        </p:tav>
                                      </p:tavLst>
                                    </p:anim>
                                    <p:set>
                                      <p:cBhvr>
                                        <p:cTn id="80" dur="1" fill="hold">
                                          <p:stCondLst>
                                            <p:cond delay="499"/>
                                          </p:stCondLst>
                                        </p:cTn>
                                        <p:tgtEl>
                                          <p:spTgt spid="6"/>
                                        </p:tgtEl>
                                        <p:attrNameLst>
                                          <p:attrName>style.visibility</p:attrName>
                                        </p:attrNameLst>
                                      </p:cBhvr>
                                      <p:to>
                                        <p:strVal val="hidden"/>
                                      </p:to>
                                    </p:set>
                                  </p:childTnLst>
                                  <p:subTnLst>
                                    <p:audio>
                                      <p:cMediaNode>
                                        <p:cTn display="0" masterRel="sameClick">
                                          <p:stCondLst>
                                            <p:cond evt="begin" delay="0">
                                              <p:tn val="77"/>
                                            </p:cond>
                                          </p:stCondLst>
                                          <p:endCondLst>
                                            <p:cond evt="onStopAudio" delay="0">
                                              <p:tgtEl>
                                                <p:sldTgt/>
                                              </p:tgtEl>
                                            </p:cond>
                                          </p:endCondLst>
                                        </p:cTn>
                                        <p:tgtEl>
                                          <p:sndTgt r:embed="rId3" name="chimes.wav"/>
                                        </p:tgtEl>
                                      </p:cMediaNode>
                                    </p:audio>
                                  </p:subTnLst>
                                </p:cTn>
                              </p:par>
                            </p:childTnLst>
                          </p:cTn>
                        </p:par>
                      </p:childTnLst>
                    </p:cTn>
                  </p:par>
                  <p:par>
                    <p:cTn id="81" fill="hold">
                      <p:stCondLst>
                        <p:cond delay="indefinite"/>
                      </p:stCondLst>
                      <p:childTnLst>
                        <p:par>
                          <p:cTn id="82" fill="hold">
                            <p:stCondLst>
                              <p:cond delay="0"/>
                            </p:stCondLst>
                            <p:childTnLst>
                              <p:par>
                                <p:cTn id="83" presetID="2" presetClass="exit" presetSubtype="4" fill="hold" nodeType="clickEffect">
                                  <p:stCondLst>
                                    <p:cond delay="0"/>
                                  </p:stCondLst>
                                  <p:childTnLst>
                                    <p:anim calcmode="lin" valueType="num">
                                      <p:cBhvr additive="base">
                                        <p:cTn id="84" dur="500"/>
                                        <p:tgtEl>
                                          <p:spTgt spid="5"/>
                                        </p:tgtEl>
                                        <p:attrNameLst>
                                          <p:attrName>ppt_x</p:attrName>
                                        </p:attrNameLst>
                                      </p:cBhvr>
                                      <p:tavLst>
                                        <p:tav tm="0">
                                          <p:val>
                                            <p:strVal val="ppt_x"/>
                                          </p:val>
                                        </p:tav>
                                        <p:tav tm="100000">
                                          <p:val>
                                            <p:strVal val="ppt_x"/>
                                          </p:val>
                                        </p:tav>
                                      </p:tavLst>
                                    </p:anim>
                                    <p:anim calcmode="lin" valueType="num">
                                      <p:cBhvr additive="base">
                                        <p:cTn id="85" dur="500"/>
                                        <p:tgtEl>
                                          <p:spTgt spid="5"/>
                                        </p:tgtEl>
                                        <p:attrNameLst>
                                          <p:attrName>ppt_y</p:attrName>
                                        </p:attrNameLst>
                                      </p:cBhvr>
                                      <p:tavLst>
                                        <p:tav tm="0">
                                          <p:val>
                                            <p:strVal val="ppt_y"/>
                                          </p:val>
                                        </p:tav>
                                        <p:tav tm="100000">
                                          <p:val>
                                            <p:strVal val="1+ppt_h/2"/>
                                          </p:val>
                                        </p:tav>
                                      </p:tavLst>
                                    </p:anim>
                                    <p:set>
                                      <p:cBhvr>
                                        <p:cTn id="86" dur="1" fill="hold">
                                          <p:stCondLst>
                                            <p:cond delay="499"/>
                                          </p:stCondLst>
                                        </p:cTn>
                                        <p:tgtEl>
                                          <p:spTgt spid="5"/>
                                        </p:tgtEl>
                                        <p:attrNameLst>
                                          <p:attrName>style.visibility</p:attrName>
                                        </p:attrNameLst>
                                      </p:cBhvr>
                                      <p:to>
                                        <p:strVal val="hidden"/>
                                      </p:to>
                                    </p:set>
                                  </p:childTnLst>
                                  <p:subTnLst>
                                    <p:audio>
                                      <p:cMediaNode>
                                        <p:cTn display="0" masterRel="sameClick">
                                          <p:stCondLst>
                                            <p:cond evt="begin" delay="0">
                                              <p:tn val="83"/>
                                            </p:cond>
                                          </p:stCondLst>
                                          <p:endCondLst>
                                            <p:cond evt="onStopAudio" delay="0">
                                              <p:tgtEl>
                                                <p:sldTgt/>
                                              </p:tgtEl>
                                            </p:cond>
                                          </p:endCondLst>
                                        </p:cTn>
                                        <p:tgtEl>
                                          <p:sndTgt r:embed="rId3" name="chimes.wav"/>
                                        </p:tgtEl>
                                      </p:cMediaNode>
                                    </p:audio>
                                  </p:subTnLst>
                                </p:cTn>
                              </p:par>
                            </p:childTnLst>
                          </p:cTn>
                        </p:par>
                      </p:childTnLst>
                    </p:cTn>
                  </p:par>
                  <p:par>
                    <p:cTn id="87" fill="hold">
                      <p:stCondLst>
                        <p:cond delay="indefinite"/>
                      </p:stCondLst>
                      <p:childTnLst>
                        <p:par>
                          <p:cTn id="88" fill="hold">
                            <p:stCondLst>
                              <p:cond delay="0"/>
                            </p:stCondLst>
                            <p:childTnLst>
                              <p:par>
                                <p:cTn id="89" presetID="2" presetClass="exit" presetSubtype="4" fill="hold" nodeType="clickEffect">
                                  <p:stCondLst>
                                    <p:cond delay="0"/>
                                  </p:stCondLst>
                                  <p:childTnLst>
                                    <p:anim calcmode="lin" valueType="num">
                                      <p:cBhvr additive="base">
                                        <p:cTn id="90" dur="500"/>
                                        <p:tgtEl>
                                          <p:spTgt spid="10"/>
                                        </p:tgtEl>
                                        <p:attrNameLst>
                                          <p:attrName>ppt_x</p:attrName>
                                        </p:attrNameLst>
                                      </p:cBhvr>
                                      <p:tavLst>
                                        <p:tav tm="0">
                                          <p:val>
                                            <p:strVal val="ppt_x"/>
                                          </p:val>
                                        </p:tav>
                                        <p:tav tm="100000">
                                          <p:val>
                                            <p:strVal val="ppt_x"/>
                                          </p:val>
                                        </p:tav>
                                      </p:tavLst>
                                    </p:anim>
                                    <p:anim calcmode="lin" valueType="num">
                                      <p:cBhvr additive="base">
                                        <p:cTn id="91" dur="500"/>
                                        <p:tgtEl>
                                          <p:spTgt spid="10"/>
                                        </p:tgtEl>
                                        <p:attrNameLst>
                                          <p:attrName>ppt_y</p:attrName>
                                        </p:attrNameLst>
                                      </p:cBhvr>
                                      <p:tavLst>
                                        <p:tav tm="0">
                                          <p:val>
                                            <p:strVal val="ppt_y"/>
                                          </p:val>
                                        </p:tav>
                                        <p:tav tm="100000">
                                          <p:val>
                                            <p:strVal val="1+ppt_h/2"/>
                                          </p:val>
                                        </p:tav>
                                      </p:tavLst>
                                    </p:anim>
                                    <p:set>
                                      <p:cBhvr>
                                        <p:cTn id="92" dur="1" fill="hold">
                                          <p:stCondLst>
                                            <p:cond delay="499"/>
                                          </p:stCondLst>
                                        </p:cTn>
                                        <p:tgtEl>
                                          <p:spTgt spid="10"/>
                                        </p:tgtEl>
                                        <p:attrNameLst>
                                          <p:attrName>style.visibility</p:attrName>
                                        </p:attrNameLst>
                                      </p:cBhvr>
                                      <p:to>
                                        <p:strVal val="hidden"/>
                                      </p:to>
                                    </p:set>
                                  </p:childTnLst>
                                  <p:subTnLst>
                                    <p:audio>
                                      <p:cMediaNode>
                                        <p:cTn display="0" masterRel="sameClick">
                                          <p:stCondLst>
                                            <p:cond evt="begin" delay="0">
                                              <p:tn val="89"/>
                                            </p:cond>
                                          </p:stCondLst>
                                          <p:endCondLst>
                                            <p:cond evt="onStopAudio" delay="0">
                                              <p:tgtEl>
                                                <p:sldTgt/>
                                              </p:tgtEl>
                                            </p:cond>
                                          </p:endCondLst>
                                        </p:cTn>
                                        <p:tgtEl>
                                          <p:sndTgt r:embed="rId3" name="chimes.wav"/>
                                        </p:tgtEl>
                                      </p:cMediaNode>
                                    </p:audio>
                                  </p:subTnLst>
                                </p:cTn>
                              </p:par>
                            </p:childTnLst>
                          </p:cTn>
                        </p:par>
                      </p:childTnLst>
                    </p:cTn>
                  </p:par>
                  <p:par>
                    <p:cTn id="93" fill="hold">
                      <p:stCondLst>
                        <p:cond delay="indefinite"/>
                      </p:stCondLst>
                      <p:childTnLst>
                        <p:par>
                          <p:cTn id="94" fill="hold">
                            <p:stCondLst>
                              <p:cond delay="0"/>
                            </p:stCondLst>
                            <p:childTnLst>
                              <p:par>
                                <p:cTn id="95" presetID="2" presetClass="exit" presetSubtype="4" fill="hold" nodeType="clickEffect">
                                  <p:stCondLst>
                                    <p:cond delay="0"/>
                                  </p:stCondLst>
                                  <p:childTnLst>
                                    <p:anim calcmode="lin" valueType="num">
                                      <p:cBhvr additive="base">
                                        <p:cTn id="96" dur="500"/>
                                        <p:tgtEl>
                                          <p:spTgt spid="9"/>
                                        </p:tgtEl>
                                        <p:attrNameLst>
                                          <p:attrName>ppt_x</p:attrName>
                                        </p:attrNameLst>
                                      </p:cBhvr>
                                      <p:tavLst>
                                        <p:tav tm="0">
                                          <p:val>
                                            <p:strVal val="ppt_x"/>
                                          </p:val>
                                        </p:tav>
                                        <p:tav tm="100000">
                                          <p:val>
                                            <p:strVal val="ppt_x"/>
                                          </p:val>
                                        </p:tav>
                                      </p:tavLst>
                                    </p:anim>
                                    <p:anim calcmode="lin" valueType="num">
                                      <p:cBhvr additive="base">
                                        <p:cTn id="97" dur="500"/>
                                        <p:tgtEl>
                                          <p:spTgt spid="9"/>
                                        </p:tgtEl>
                                        <p:attrNameLst>
                                          <p:attrName>ppt_y</p:attrName>
                                        </p:attrNameLst>
                                      </p:cBhvr>
                                      <p:tavLst>
                                        <p:tav tm="0">
                                          <p:val>
                                            <p:strVal val="ppt_y"/>
                                          </p:val>
                                        </p:tav>
                                        <p:tav tm="100000">
                                          <p:val>
                                            <p:strVal val="1+ppt_h/2"/>
                                          </p:val>
                                        </p:tav>
                                      </p:tavLst>
                                    </p:anim>
                                    <p:set>
                                      <p:cBhvr>
                                        <p:cTn id="98" dur="1" fill="hold">
                                          <p:stCondLst>
                                            <p:cond delay="499"/>
                                          </p:stCondLst>
                                        </p:cTn>
                                        <p:tgtEl>
                                          <p:spTgt spid="9"/>
                                        </p:tgtEl>
                                        <p:attrNameLst>
                                          <p:attrName>style.visibility</p:attrName>
                                        </p:attrNameLst>
                                      </p:cBhvr>
                                      <p:to>
                                        <p:strVal val="hidden"/>
                                      </p:to>
                                    </p:set>
                                  </p:childTnLst>
                                  <p:subTnLst>
                                    <p:audio>
                                      <p:cMediaNode>
                                        <p:cTn display="0" masterRel="sameClick">
                                          <p:stCondLst>
                                            <p:cond evt="begin" delay="0">
                                              <p:tn val="9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068963">
            <a:off x="-3321680" y="4934344"/>
            <a:ext cx="7617881" cy="2932884"/>
          </a:xfrm>
          <a:prstGeom prst="rect">
            <a:avLst/>
          </a:prstGeom>
        </p:spPr>
      </p:pic>
      <p:pic>
        <p:nvPicPr>
          <p:cNvPr id="11" name="Picture 11"/>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1265336" y="2620922"/>
            <a:ext cx="237979" cy="304391"/>
          </a:xfrm>
          <a:prstGeom prst="rect">
            <a:avLst/>
          </a:prstGeom>
        </p:spPr>
      </p:pic>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2068963">
            <a:off x="8068915" y="-1164998"/>
            <a:ext cx="6723956" cy="2588723"/>
          </a:xfrm>
          <a:prstGeom prst="rect">
            <a:avLst/>
          </a:prstGeom>
        </p:spPr>
      </p:pic>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9281173" y="-603969"/>
            <a:ext cx="3205682" cy="1830153"/>
          </a:xfrm>
          <a:prstGeom prst="rect">
            <a:avLst/>
          </a:prstGeom>
        </p:spPr>
      </p:pic>
      <p:pic>
        <p:nvPicPr>
          <p:cNvPr id="14" name="Picture 14"/>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76967" y="556852"/>
            <a:ext cx="715302" cy="715302"/>
          </a:xfrm>
          <a:prstGeom prst="rect">
            <a:avLst/>
          </a:prstGeom>
        </p:spPr>
      </p:pic>
      <p:pic>
        <p:nvPicPr>
          <p:cNvPr id="15" name="Picture 15"/>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7655629" y="367358"/>
            <a:ext cx="766896" cy="766896"/>
          </a:xfrm>
          <a:prstGeom prst="rect">
            <a:avLst/>
          </a:prstGeom>
        </p:spPr>
      </p:pic>
      <p:pic>
        <p:nvPicPr>
          <p:cNvPr id="18" name="Picture 6" descr="LỜI GIẢI] Điền số thích hợp vào ô trống đồng 50000 đồng - Tự Học 365">
            <a:extLst>
              <a:ext uri="{FF2B5EF4-FFF2-40B4-BE49-F238E27FC236}">
                <a16:creationId xmlns:a16="http://schemas.microsoft.com/office/drawing/2014/main" id="{BD1C749A-09DE-482E-BDA9-35747D899B1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98324" y="3333021"/>
            <a:ext cx="3081603" cy="171200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Text&#10;&#10;Description automatically generated">
            <a:extLst>
              <a:ext uri="{FF2B5EF4-FFF2-40B4-BE49-F238E27FC236}">
                <a16:creationId xmlns:a16="http://schemas.microsoft.com/office/drawing/2014/main" id="{FC790DA9-5620-4C18-99FB-424D83055C01}"/>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364490" y="1597569"/>
            <a:ext cx="2937030" cy="1336386"/>
          </a:xfrm>
          <a:prstGeom prst="rect">
            <a:avLst/>
          </a:prstGeom>
        </p:spPr>
      </p:pic>
      <p:pic>
        <p:nvPicPr>
          <p:cNvPr id="20" name="Picture 19">
            <a:extLst>
              <a:ext uri="{FF2B5EF4-FFF2-40B4-BE49-F238E27FC236}">
                <a16:creationId xmlns:a16="http://schemas.microsoft.com/office/drawing/2014/main" id="{7F50E18A-BBAB-4828-B30E-9D4E04EAB94A}"/>
              </a:ext>
            </a:extLst>
          </p:cNvPr>
          <p:cNvPicPr>
            <a:picLocks noChangeAspect="1"/>
          </p:cNvPicPr>
          <p:nvPr/>
        </p:nvPicPr>
        <p:blipFill rotWithShape="1">
          <a:blip r:embed="rId16"/>
          <a:srcRect l="1794" t="2206" r="1919" b="3196"/>
          <a:stretch/>
        </p:blipFill>
        <p:spPr>
          <a:xfrm>
            <a:off x="5371708" y="3579976"/>
            <a:ext cx="2927942" cy="1400446"/>
          </a:xfrm>
          <a:prstGeom prst="rect">
            <a:avLst/>
          </a:prstGeom>
          <a:ln>
            <a:solidFill>
              <a:schemeClr val="bg1">
                <a:lumMod val="50000"/>
              </a:schemeClr>
            </a:solidFill>
          </a:ln>
        </p:spPr>
      </p:pic>
      <p:pic>
        <p:nvPicPr>
          <p:cNvPr id="21" name="Picture 6" descr="LỜI GIẢI] Điền số thích hợp vào ô trống đồng 50000 đồng - Tự Học 365">
            <a:extLst>
              <a:ext uri="{FF2B5EF4-FFF2-40B4-BE49-F238E27FC236}">
                <a16:creationId xmlns:a16="http://schemas.microsoft.com/office/drawing/2014/main" id="{0ADEE91B-AF2C-466D-9A7C-506583E46D63}"/>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03012" y="3601927"/>
            <a:ext cx="3081603" cy="171200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descr="Text&#10;&#10;Description automatically generated">
            <a:extLst>
              <a:ext uri="{FF2B5EF4-FFF2-40B4-BE49-F238E27FC236}">
                <a16:creationId xmlns:a16="http://schemas.microsoft.com/office/drawing/2014/main" id="{34BC4621-D901-4112-AC13-A4E1F1337AC1}"/>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070348" y="1846205"/>
            <a:ext cx="2937030" cy="1336386"/>
          </a:xfrm>
          <a:prstGeom prst="rect">
            <a:avLst/>
          </a:prstGeom>
        </p:spPr>
      </p:pic>
      <p:sp>
        <p:nvSpPr>
          <p:cNvPr id="24" name="TextBox 23">
            <a:extLst>
              <a:ext uri="{FF2B5EF4-FFF2-40B4-BE49-F238E27FC236}">
                <a16:creationId xmlns:a16="http://schemas.microsoft.com/office/drawing/2014/main" id="{AA8CA437-44F6-4CF6-ACAF-1B6FA86074DD}"/>
              </a:ext>
            </a:extLst>
          </p:cNvPr>
          <p:cNvSpPr txBox="1"/>
          <p:nvPr/>
        </p:nvSpPr>
        <p:spPr>
          <a:xfrm>
            <a:off x="1605103" y="221231"/>
            <a:ext cx="5191878" cy="926920"/>
          </a:xfrm>
          <a:prstGeom prst="rect">
            <a:avLst/>
          </a:prstGeom>
          <a:noFill/>
        </p:spPr>
        <p:txBody>
          <a:bodyPr wrap="square">
            <a:spAutoFit/>
          </a:bodyPr>
          <a:lstStyle/>
          <a:p>
            <a:pPr algn="ctr" defTabSz="857250">
              <a:lnSpc>
                <a:spcPct val="150000"/>
              </a:lnSpc>
              <a:spcBef>
                <a:spcPts val="281"/>
              </a:spcBef>
              <a:spcAft>
                <a:spcPts val="281"/>
              </a:spcAft>
            </a:pPr>
            <a:r>
              <a:rPr lang="en-US" sz="4125" b="1" dirty="0">
                <a:solidFill>
                  <a:srgbClr val="C0504D">
                    <a:lumMod val="75000"/>
                  </a:srgbClr>
                </a:solidFill>
                <a:latin typeface="Arial" panose="020B0604020202020204" pitchFamily="34" charset="0"/>
                <a:ea typeface="Calibri" panose="020F0502020204030204" pitchFamily="34" charset="0"/>
                <a:cs typeface="Arial" panose="020B0604020202020204" pitchFamily="34" charset="0"/>
              </a:rPr>
              <a:t>Trò chơi “ĐI CHỢ”</a:t>
            </a:r>
          </a:p>
        </p:txBody>
      </p:sp>
      <p:pic>
        <p:nvPicPr>
          <p:cNvPr id="25" name="Picture 12" descr="Vietnam 100000 Dong 2016 | Vietnamese dong, Vietnam, Bank notes">
            <a:extLst>
              <a:ext uri="{FF2B5EF4-FFF2-40B4-BE49-F238E27FC236}">
                <a16:creationId xmlns:a16="http://schemas.microsoft.com/office/drawing/2014/main" id="{EEFD4363-8781-47EF-91AD-624CC6569900}"/>
              </a:ext>
            </a:extLst>
          </p:cNvPr>
          <p:cNvPicPr>
            <a:picLocks noChangeAspect="1" noChangeArrowheads="1"/>
          </p:cNvPicPr>
          <p:nvPr/>
        </p:nvPicPr>
        <p:blipFill rotWithShape="1">
          <a:blip r:embed="rId17">
            <a:extLst>
              <a:ext uri="{28A0092B-C50C-407E-A947-70E740481C1C}">
                <a14:useLocalDpi xmlns:a14="http://schemas.microsoft.com/office/drawing/2010/main" val="0"/>
              </a:ext>
            </a:extLst>
          </a:blip>
          <a:srcRect b="50000"/>
          <a:stretch/>
        </p:blipFill>
        <p:spPr bwMode="auto">
          <a:xfrm>
            <a:off x="1327097" y="1503293"/>
            <a:ext cx="3060742" cy="146313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2" descr="Vietnam 100000 Dong 2016 | Vietnamese dong, Vietnam, Bank notes">
            <a:extLst>
              <a:ext uri="{FF2B5EF4-FFF2-40B4-BE49-F238E27FC236}">
                <a16:creationId xmlns:a16="http://schemas.microsoft.com/office/drawing/2014/main" id="{FA90D923-04BA-43B4-BC75-27BBDDCC30EE}"/>
              </a:ext>
            </a:extLst>
          </p:cNvPr>
          <p:cNvPicPr>
            <a:picLocks noChangeAspect="1" noChangeArrowheads="1"/>
          </p:cNvPicPr>
          <p:nvPr/>
        </p:nvPicPr>
        <p:blipFill rotWithShape="1">
          <a:blip r:embed="rId17">
            <a:extLst>
              <a:ext uri="{28A0092B-C50C-407E-A947-70E740481C1C}">
                <a14:useLocalDpi xmlns:a14="http://schemas.microsoft.com/office/drawing/2010/main" val="0"/>
              </a:ext>
            </a:extLst>
          </a:blip>
          <a:srcRect b="50000"/>
          <a:stretch/>
        </p:blipFill>
        <p:spPr bwMode="auto">
          <a:xfrm>
            <a:off x="975231" y="1807819"/>
            <a:ext cx="3060742" cy="146313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LỜI GIẢI] Điền số thích hợp vào ô trống đồng 50000 đồng - Tự Học 365">
            <a:extLst>
              <a:ext uri="{FF2B5EF4-FFF2-40B4-BE49-F238E27FC236}">
                <a16:creationId xmlns:a16="http://schemas.microsoft.com/office/drawing/2014/main" id="{AD99ABFE-AB54-44C1-AED6-2A5913894A57}"/>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4176" y="3990298"/>
            <a:ext cx="3081603" cy="171200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a:extLst>
              <a:ext uri="{FF2B5EF4-FFF2-40B4-BE49-F238E27FC236}">
                <a16:creationId xmlns:a16="http://schemas.microsoft.com/office/drawing/2014/main" id="{CEB3EF24-DC96-4136-85FD-1A7B393D289D}"/>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273806" y="5063301"/>
            <a:ext cx="2854349" cy="1376463"/>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a:extLst>
              <a:ext uri="{FF2B5EF4-FFF2-40B4-BE49-F238E27FC236}">
                <a16:creationId xmlns:a16="http://schemas.microsoft.com/office/drawing/2014/main" id="{45BF6D69-A7EA-47C9-939A-0E05FDF139BD}"/>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543641" y="5395602"/>
            <a:ext cx="2854349" cy="137646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a:extLst>
              <a:ext uri="{FF2B5EF4-FFF2-40B4-BE49-F238E27FC236}">
                <a16:creationId xmlns:a16="http://schemas.microsoft.com/office/drawing/2014/main" id="{FE91962B-6194-4B7B-86E6-0F4BCE6B72EF}"/>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a:off x="9289694" y="1534387"/>
            <a:ext cx="2005965" cy="3857625"/>
          </a:xfrm>
          <a:prstGeom prst="rect">
            <a:avLst/>
          </a:prstGeom>
        </p:spPr>
      </p:pic>
      <p:pic>
        <p:nvPicPr>
          <p:cNvPr id="31" name="Picture 30" descr="Text&#10;&#10;Description automatically generated">
            <a:extLst>
              <a:ext uri="{FF2B5EF4-FFF2-40B4-BE49-F238E27FC236}">
                <a16:creationId xmlns:a16="http://schemas.microsoft.com/office/drawing/2014/main" id="{98ADE92F-B752-4803-90D8-8A2D67EA2F06}"/>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766527" y="2126813"/>
            <a:ext cx="2937030" cy="1336386"/>
          </a:xfrm>
          <a:prstGeom prst="rect">
            <a:avLst/>
          </a:prstGeom>
        </p:spPr>
      </p:pic>
      <p:sp>
        <p:nvSpPr>
          <p:cNvPr id="32" name="TextBox 31">
            <a:extLst>
              <a:ext uri="{FF2B5EF4-FFF2-40B4-BE49-F238E27FC236}">
                <a16:creationId xmlns:a16="http://schemas.microsoft.com/office/drawing/2014/main" id="{BB878449-FD46-4C3E-B64D-39D18F9C9A34}"/>
              </a:ext>
            </a:extLst>
          </p:cNvPr>
          <p:cNvSpPr txBox="1"/>
          <p:nvPr/>
        </p:nvSpPr>
        <p:spPr>
          <a:xfrm>
            <a:off x="8639476" y="5563219"/>
            <a:ext cx="3306402" cy="612934"/>
          </a:xfrm>
          <a:prstGeom prst="roundRect">
            <a:avLst/>
          </a:prstGeom>
          <a:solidFill>
            <a:schemeClr val="accent3">
              <a:lumMod val="60000"/>
              <a:lumOff val="40000"/>
            </a:schemeClr>
          </a:solidFill>
        </p:spPr>
        <p:txBody>
          <a:bodyPr wrap="square" rtlCol="0">
            <a:spAutoFit/>
          </a:bodyPr>
          <a:lstStyle/>
          <a:p>
            <a:pPr algn="ctr" defTabSz="857250"/>
            <a:r>
              <a:rPr lang="en-US" sz="3000" b="1" dirty="0">
                <a:solidFill>
                  <a:prstClr val="black"/>
                </a:solidFill>
                <a:latin typeface="Arial" panose="020B0604020202020204" pitchFamily="34" charset="0"/>
                <a:cs typeface="Arial" panose="020B0604020202020204" pitchFamily="34" charset="0"/>
              </a:rPr>
              <a:t>289 000 đồng </a:t>
            </a:r>
          </a:p>
        </p:txBody>
      </p:sp>
    </p:spTree>
    <p:extLst>
      <p:ext uri="{BB962C8B-B14F-4D97-AF65-F5344CB8AC3E}">
        <p14:creationId xmlns:p14="http://schemas.microsoft.com/office/powerpoint/2010/main" val="1528958256"/>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strVal val="#ppt_w+.3"/>
                                          </p:val>
                                        </p:tav>
                                        <p:tav tm="100000">
                                          <p:val>
                                            <p:strVal val="#ppt_w"/>
                                          </p:val>
                                        </p:tav>
                                      </p:tavLst>
                                    </p:anim>
                                    <p:anim calcmode="lin" valueType="num">
                                      <p:cBhvr>
                                        <p:cTn id="8" dur="500" fill="hold"/>
                                        <p:tgtEl>
                                          <p:spTgt spid="18"/>
                                        </p:tgtEl>
                                        <p:attrNameLst>
                                          <p:attrName>ppt_h</p:attrName>
                                        </p:attrNameLst>
                                      </p:cBhvr>
                                      <p:tavLst>
                                        <p:tav tm="0">
                                          <p:val>
                                            <p:strVal val="#ppt_h"/>
                                          </p:val>
                                        </p:tav>
                                        <p:tav tm="100000">
                                          <p:val>
                                            <p:strVal val="#ppt_h"/>
                                          </p:val>
                                        </p:tav>
                                      </p:tavLst>
                                    </p:anim>
                                    <p:animEffect transition="in" filter="fade">
                                      <p:cBhvr>
                                        <p:cTn id="9" dur="500"/>
                                        <p:tgtEl>
                                          <p:spTgt spid="18"/>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strVal val="#ppt_w+.3"/>
                                          </p:val>
                                        </p:tav>
                                        <p:tav tm="100000">
                                          <p:val>
                                            <p:strVal val="#ppt_w"/>
                                          </p:val>
                                        </p:tav>
                                      </p:tavLst>
                                    </p:anim>
                                    <p:anim calcmode="lin" valueType="num">
                                      <p:cBhvr>
                                        <p:cTn id="13" dur="500" fill="hold"/>
                                        <p:tgtEl>
                                          <p:spTgt spid="19"/>
                                        </p:tgtEl>
                                        <p:attrNameLst>
                                          <p:attrName>ppt_h</p:attrName>
                                        </p:attrNameLst>
                                      </p:cBhvr>
                                      <p:tavLst>
                                        <p:tav tm="0">
                                          <p:val>
                                            <p:strVal val="#ppt_h"/>
                                          </p:val>
                                        </p:tav>
                                        <p:tav tm="100000">
                                          <p:val>
                                            <p:strVal val="#ppt_h"/>
                                          </p:val>
                                        </p:tav>
                                      </p:tavLst>
                                    </p:anim>
                                    <p:animEffect transition="in" filter="fade">
                                      <p:cBhvr>
                                        <p:cTn id="14" dur="500"/>
                                        <p:tgtEl>
                                          <p:spTgt spid="19"/>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strVal val="#ppt_w+.3"/>
                                          </p:val>
                                        </p:tav>
                                        <p:tav tm="100000">
                                          <p:val>
                                            <p:strVal val="#ppt_w"/>
                                          </p:val>
                                        </p:tav>
                                      </p:tavLst>
                                    </p:anim>
                                    <p:anim calcmode="lin" valueType="num">
                                      <p:cBhvr>
                                        <p:cTn id="18" dur="500" fill="hold"/>
                                        <p:tgtEl>
                                          <p:spTgt spid="20"/>
                                        </p:tgtEl>
                                        <p:attrNameLst>
                                          <p:attrName>ppt_h</p:attrName>
                                        </p:attrNameLst>
                                      </p:cBhvr>
                                      <p:tavLst>
                                        <p:tav tm="0">
                                          <p:val>
                                            <p:strVal val="#ppt_h"/>
                                          </p:val>
                                        </p:tav>
                                        <p:tav tm="100000">
                                          <p:val>
                                            <p:strVal val="#ppt_h"/>
                                          </p:val>
                                        </p:tav>
                                      </p:tavLst>
                                    </p:anim>
                                    <p:animEffect transition="in" filter="fade">
                                      <p:cBhvr>
                                        <p:cTn id="19" dur="500"/>
                                        <p:tgtEl>
                                          <p:spTgt spid="20"/>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strVal val="#ppt_w+.3"/>
                                          </p:val>
                                        </p:tav>
                                        <p:tav tm="100000">
                                          <p:val>
                                            <p:strVal val="#ppt_w"/>
                                          </p:val>
                                        </p:tav>
                                      </p:tavLst>
                                    </p:anim>
                                    <p:anim calcmode="lin" valueType="num">
                                      <p:cBhvr>
                                        <p:cTn id="23" dur="500" fill="hold"/>
                                        <p:tgtEl>
                                          <p:spTgt spid="21"/>
                                        </p:tgtEl>
                                        <p:attrNameLst>
                                          <p:attrName>ppt_h</p:attrName>
                                        </p:attrNameLst>
                                      </p:cBhvr>
                                      <p:tavLst>
                                        <p:tav tm="0">
                                          <p:val>
                                            <p:strVal val="#ppt_h"/>
                                          </p:val>
                                        </p:tav>
                                        <p:tav tm="100000">
                                          <p:val>
                                            <p:strVal val="#ppt_h"/>
                                          </p:val>
                                        </p:tav>
                                      </p:tavLst>
                                    </p:anim>
                                    <p:animEffect transition="in" filter="fade">
                                      <p:cBhvr>
                                        <p:cTn id="24" dur="500"/>
                                        <p:tgtEl>
                                          <p:spTgt spid="21"/>
                                        </p:tgtEl>
                                      </p:cBhvr>
                                    </p:animEffect>
                                  </p:childTnLst>
                                </p:cTn>
                              </p:par>
                              <p:par>
                                <p:cTn id="25" presetID="50" presetClass="entr" presetSubtype="0" decel="10000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strVal val="#ppt_w+.3"/>
                                          </p:val>
                                        </p:tav>
                                        <p:tav tm="100000">
                                          <p:val>
                                            <p:strVal val="#ppt_w"/>
                                          </p:val>
                                        </p:tav>
                                      </p:tavLst>
                                    </p:anim>
                                    <p:anim calcmode="lin" valueType="num">
                                      <p:cBhvr>
                                        <p:cTn id="28" dur="500" fill="hold"/>
                                        <p:tgtEl>
                                          <p:spTgt spid="22"/>
                                        </p:tgtEl>
                                        <p:attrNameLst>
                                          <p:attrName>ppt_h</p:attrName>
                                        </p:attrNameLst>
                                      </p:cBhvr>
                                      <p:tavLst>
                                        <p:tav tm="0">
                                          <p:val>
                                            <p:strVal val="#ppt_h"/>
                                          </p:val>
                                        </p:tav>
                                        <p:tav tm="100000">
                                          <p:val>
                                            <p:strVal val="#ppt_h"/>
                                          </p:val>
                                        </p:tav>
                                      </p:tavLst>
                                    </p:anim>
                                    <p:animEffect transition="in" filter="fade">
                                      <p:cBhvr>
                                        <p:cTn id="29" dur="500"/>
                                        <p:tgtEl>
                                          <p:spTgt spid="22"/>
                                        </p:tgtEl>
                                      </p:cBhvr>
                                    </p:animEffect>
                                  </p:childTnLst>
                                </p:cTn>
                              </p:par>
                              <p:par>
                                <p:cTn id="30" presetID="50" presetClass="entr" presetSubtype="0" decel="10000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strVal val="#ppt_w+.3"/>
                                          </p:val>
                                        </p:tav>
                                        <p:tav tm="100000">
                                          <p:val>
                                            <p:strVal val="#ppt_w"/>
                                          </p:val>
                                        </p:tav>
                                      </p:tavLst>
                                    </p:anim>
                                    <p:anim calcmode="lin" valueType="num">
                                      <p:cBhvr>
                                        <p:cTn id="33" dur="500" fill="hold"/>
                                        <p:tgtEl>
                                          <p:spTgt spid="25"/>
                                        </p:tgtEl>
                                        <p:attrNameLst>
                                          <p:attrName>ppt_h</p:attrName>
                                        </p:attrNameLst>
                                      </p:cBhvr>
                                      <p:tavLst>
                                        <p:tav tm="0">
                                          <p:val>
                                            <p:strVal val="#ppt_h"/>
                                          </p:val>
                                        </p:tav>
                                        <p:tav tm="100000">
                                          <p:val>
                                            <p:strVal val="#ppt_h"/>
                                          </p:val>
                                        </p:tav>
                                      </p:tavLst>
                                    </p:anim>
                                    <p:animEffect transition="in" filter="fade">
                                      <p:cBhvr>
                                        <p:cTn id="34" dur="500"/>
                                        <p:tgtEl>
                                          <p:spTgt spid="25"/>
                                        </p:tgtEl>
                                      </p:cBhvr>
                                    </p:animEffect>
                                  </p:childTnLst>
                                </p:cTn>
                              </p:par>
                              <p:par>
                                <p:cTn id="35" presetID="50" presetClass="entr" presetSubtype="0" decel="100000"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strVal val="#ppt_w+.3"/>
                                          </p:val>
                                        </p:tav>
                                        <p:tav tm="100000">
                                          <p:val>
                                            <p:strVal val="#ppt_w"/>
                                          </p:val>
                                        </p:tav>
                                      </p:tavLst>
                                    </p:anim>
                                    <p:anim calcmode="lin" valueType="num">
                                      <p:cBhvr>
                                        <p:cTn id="38" dur="500" fill="hold"/>
                                        <p:tgtEl>
                                          <p:spTgt spid="26"/>
                                        </p:tgtEl>
                                        <p:attrNameLst>
                                          <p:attrName>ppt_h</p:attrName>
                                        </p:attrNameLst>
                                      </p:cBhvr>
                                      <p:tavLst>
                                        <p:tav tm="0">
                                          <p:val>
                                            <p:strVal val="#ppt_h"/>
                                          </p:val>
                                        </p:tav>
                                        <p:tav tm="100000">
                                          <p:val>
                                            <p:strVal val="#ppt_h"/>
                                          </p:val>
                                        </p:tav>
                                      </p:tavLst>
                                    </p:anim>
                                    <p:animEffect transition="in" filter="fade">
                                      <p:cBhvr>
                                        <p:cTn id="39" dur="500"/>
                                        <p:tgtEl>
                                          <p:spTgt spid="26"/>
                                        </p:tgtEl>
                                      </p:cBhvr>
                                    </p:animEffect>
                                  </p:childTnLst>
                                </p:cTn>
                              </p:par>
                              <p:par>
                                <p:cTn id="40" presetID="50" presetClass="entr" presetSubtype="0" decel="100000"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strVal val="#ppt_w+.3"/>
                                          </p:val>
                                        </p:tav>
                                        <p:tav tm="100000">
                                          <p:val>
                                            <p:strVal val="#ppt_w"/>
                                          </p:val>
                                        </p:tav>
                                      </p:tavLst>
                                    </p:anim>
                                    <p:anim calcmode="lin" valueType="num">
                                      <p:cBhvr>
                                        <p:cTn id="43" dur="500" fill="hold"/>
                                        <p:tgtEl>
                                          <p:spTgt spid="27"/>
                                        </p:tgtEl>
                                        <p:attrNameLst>
                                          <p:attrName>ppt_h</p:attrName>
                                        </p:attrNameLst>
                                      </p:cBhvr>
                                      <p:tavLst>
                                        <p:tav tm="0">
                                          <p:val>
                                            <p:strVal val="#ppt_h"/>
                                          </p:val>
                                        </p:tav>
                                        <p:tav tm="100000">
                                          <p:val>
                                            <p:strVal val="#ppt_h"/>
                                          </p:val>
                                        </p:tav>
                                      </p:tavLst>
                                    </p:anim>
                                    <p:animEffect transition="in" filter="fade">
                                      <p:cBhvr>
                                        <p:cTn id="44" dur="500"/>
                                        <p:tgtEl>
                                          <p:spTgt spid="27"/>
                                        </p:tgtEl>
                                      </p:cBhvr>
                                    </p:animEffect>
                                  </p:childTnLst>
                                </p:cTn>
                              </p:par>
                              <p:par>
                                <p:cTn id="45" presetID="50" presetClass="entr" presetSubtype="0" decel="100000"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strVal val="#ppt_w+.3"/>
                                          </p:val>
                                        </p:tav>
                                        <p:tav tm="100000">
                                          <p:val>
                                            <p:strVal val="#ppt_w"/>
                                          </p:val>
                                        </p:tav>
                                      </p:tavLst>
                                    </p:anim>
                                    <p:anim calcmode="lin" valueType="num">
                                      <p:cBhvr>
                                        <p:cTn id="48" dur="500" fill="hold"/>
                                        <p:tgtEl>
                                          <p:spTgt spid="28"/>
                                        </p:tgtEl>
                                        <p:attrNameLst>
                                          <p:attrName>ppt_h</p:attrName>
                                        </p:attrNameLst>
                                      </p:cBhvr>
                                      <p:tavLst>
                                        <p:tav tm="0">
                                          <p:val>
                                            <p:strVal val="#ppt_h"/>
                                          </p:val>
                                        </p:tav>
                                        <p:tav tm="100000">
                                          <p:val>
                                            <p:strVal val="#ppt_h"/>
                                          </p:val>
                                        </p:tav>
                                      </p:tavLst>
                                    </p:anim>
                                    <p:animEffect transition="in" filter="fade">
                                      <p:cBhvr>
                                        <p:cTn id="49" dur="500"/>
                                        <p:tgtEl>
                                          <p:spTgt spid="28"/>
                                        </p:tgtEl>
                                      </p:cBhvr>
                                    </p:animEffect>
                                  </p:childTnLst>
                                </p:cTn>
                              </p:par>
                              <p:par>
                                <p:cTn id="50" presetID="50" presetClass="entr" presetSubtype="0" decel="100000" fill="hold" nodeType="with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strVal val="#ppt_w+.3"/>
                                          </p:val>
                                        </p:tav>
                                        <p:tav tm="100000">
                                          <p:val>
                                            <p:strVal val="#ppt_w"/>
                                          </p:val>
                                        </p:tav>
                                      </p:tavLst>
                                    </p:anim>
                                    <p:anim calcmode="lin" valueType="num">
                                      <p:cBhvr>
                                        <p:cTn id="53" dur="500" fill="hold"/>
                                        <p:tgtEl>
                                          <p:spTgt spid="29"/>
                                        </p:tgtEl>
                                        <p:attrNameLst>
                                          <p:attrName>ppt_h</p:attrName>
                                        </p:attrNameLst>
                                      </p:cBhvr>
                                      <p:tavLst>
                                        <p:tav tm="0">
                                          <p:val>
                                            <p:strVal val="#ppt_h"/>
                                          </p:val>
                                        </p:tav>
                                        <p:tav tm="100000">
                                          <p:val>
                                            <p:strVal val="#ppt_h"/>
                                          </p:val>
                                        </p:tav>
                                      </p:tavLst>
                                    </p:anim>
                                    <p:animEffect transition="in" filter="fade">
                                      <p:cBhvr>
                                        <p:cTn id="54" dur="500"/>
                                        <p:tgtEl>
                                          <p:spTgt spid="29"/>
                                        </p:tgtEl>
                                      </p:cBhvr>
                                    </p:animEffect>
                                  </p:childTnLst>
                                </p:cTn>
                              </p:par>
                              <p:par>
                                <p:cTn id="55" presetID="50" presetClass="entr" presetSubtype="0" decel="10000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strVal val="#ppt_w+.3"/>
                                          </p:val>
                                        </p:tav>
                                        <p:tav tm="100000">
                                          <p:val>
                                            <p:strVal val="#ppt_w"/>
                                          </p:val>
                                        </p:tav>
                                      </p:tavLst>
                                    </p:anim>
                                    <p:anim calcmode="lin" valueType="num">
                                      <p:cBhvr>
                                        <p:cTn id="58" dur="500" fill="hold"/>
                                        <p:tgtEl>
                                          <p:spTgt spid="31"/>
                                        </p:tgtEl>
                                        <p:attrNameLst>
                                          <p:attrName>ppt_h</p:attrName>
                                        </p:attrNameLst>
                                      </p:cBhvr>
                                      <p:tavLst>
                                        <p:tav tm="0">
                                          <p:val>
                                            <p:strVal val="#ppt_h"/>
                                          </p:val>
                                        </p:tav>
                                        <p:tav tm="100000">
                                          <p:val>
                                            <p:strVal val="#ppt_h"/>
                                          </p:val>
                                        </p:tav>
                                      </p:tavLst>
                                    </p:anim>
                                    <p:animEffect transition="in" filter="fade">
                                      <p:cBhvr>
                                        <p:cTn id="59" dur="500"/>
                                        <p:tgtEl>
                                          <p:spTgt spid="31"/>
                                        </p:tgtEl>
                                      </p:cBhvr>
                                    </p:animEffect>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anim calcmode="lin" valueType="num">
                                      <p:cBhvr>
                                        <p:cTn id="65" dur="500" fill="hold"/>
                                        <p:tgtEl>
                                          <p:spTgt spid="30"/>
                                        </p:tgtEl>
                                        <p:attrNameLst>
                                          <p:attrName>ppt_x</p:attrName>
                                        </p:attrNameLst>
                                      </p:cBhvr>
                                      <p:tavLst>
                                        <p:tav tm="0">
                                          <p:val>
                                            <p:strVal val="#ppt_x"/>
                                          </p:val>
                                        </p:tav>
                                        <p:tav tm="100000">
                                          <p:val>
                                            <p:strVal val="#ppt_x"/>
                                          </p:val>
                                        </p:tav>
                                      </p:tavLst>
                                    </p:anim>
                                    <p:anim calcmode="lin" valueType="num">
                                      <p:cBhvr>
                                        <p:cTn id="66" dur="500" fill="hold"/>
                                        <p:tgtEl>
                                          <p:spTgt spid="30"/>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500"/>
                                        <p:tgtEl>
                                          <p:spTgt spid="32"/>
                                        </p:tgtEl>
                                      </p:cBhvr>
                                    </p:animEffect>
                                    <p:anim calcmode="lin" valueType="num">
                                      <p:cBhvr>
                                        <p:cTn id="70" dur="500" fill="hold"/>
                                        <p:tgtEl>
                                          <p:spTgt spid="32"/>
                                        </p:tgtEl>
                                        <p:attrNameLst>
                                          <p:attrName>ppt_x</p:attrName>
                                        </p:attrNameLst>
                                      </p:cBhvr>
                                      <p:tavLst>
                                        <p:tav tm="0">
                                          <p:val>
                                            <p:strVal val="#ppt_x"/>
                                          </p:val>
                                        </p:tav>
                                        <p:tav tm="100000">
                                          <p:val>
                                            <p:strVal val="#ppt_x"/>
                                          </p:val>
                                        </p:tav>
                                      </p:tavLst>
                                    </p:anim>
                                    <p:anim calcmode="lin" valueType="num">
                                      <p:cBhvr>
                                        <p:cTn id="71"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917465">
            <a:off x="9349390" y="-2182672"/>
            <a:ext cx="3961403" cy="3520697"/>
          </a:xfrm>
          <a:prstGeom prst="rect">
            <a:avLst/>
          </a:prstGeom>
        </p:spPr>
      </p:pic>
      <p:grpSp>
        <p:nvGrpSpPr>
          <p:cNvPr id="3" name="Group 3"/>
          <p:cNvGrpSpPr/>
          <p:nvPr/>
        </p:nvGrpSpPr>
        <p:grpSpPr>
          <a:xfrm rot="-294210">
            <a:off x="2492543" y="1384755"/>
            <a:ext cx="7735785" cy="4537044"/>
            <a:chOff x="-188994" y="156449"/>
            <a:chExt cx="11287311" cy="3416937"/>
          </a:xfrm>
          <a:solidFill>
            <a:srgbClr val="A7D2DD"/>
          </a:solidFill>
        </p:grpSpPr>
        <p:sp>
          <p:nvSpPr>
            <p:cNvPr id="4" name="Freeform 4"/>
            <p:cNvSpPr/>
            <p:nvPr/>
          </p:nvSpPr>
          <p:spPr>
            <a:xfrm>
              <a:off x="-188994" y="156449"/>
              <a:ext cx="11287311" cy="3416937"/>
            </a:xfrm>
            <a:custGeom>
              <a:avLst/>
              <a:gdLst/>
              <a:ahLst/>
              <a:cxnLst/>
              <a:rect l="l" t="t" r="r" b="b"/>
              <a:pathLst>
                <a:path w="11287311" h="3416937">
                  <a:moveTo>
                    <a:pt x="63030" y="2823384"/>
                  </a:moveTo>
                  <a:cubicBezTo>
                    <a:pt x="63030" y="2823384"/>
                    <a:pt x="0" y="2576820"/>
                    <a:pt x="10218" y="1214762"/>
                  </a:cubicBezTo>
                  <a:cubicBezTo>
                    <a:pt x="18651" y="990971"/>
                    <a:pt x="65033" y="645332"/>
                    <a:pt x="65033" y="645332"/>
                  </a:cubicBezTo>
                  <a:cubicBezTo>
                    <a:pt x="82233" y="502466"/>
                    <a:pt x="56685" y="337866"/>
                    <a:pt x="181385" y="223925"/>
                  </a:cubicBezTo>
                  <a:cubicBezTo>
                    <a:pt x="346794" y="72788"/>
                    <a:pt x="621643" y="0"/>
                    <a:pt x="10394239" y="6965"/>
                  </a:cubicBezTo>
                  <a:lnTo>
                    <a:pt x="10394239" y="6965"/>
                  </a:lnTo>
                  <a:cubicBezTo>
                    <a:pt x="10610987" y="16819"/>
                    <a:pt x="10815302" y="36481"/>
                    <a:pt x="10949490" y="101690"/>
                  </a:cubicBezTo>
                  <a:cubicBezTo>
                    <a:pt x="11205536" y="226120"/>
                    <a:pt x="11287311" y="459160"/>
                    <a:pt x="11281823" y="704684"/>
                  </a:cubicBezTo>
                  <a:cubicBezTo>
                    <a:pt x="11281823" y="704684"/>
                    <a:pt x="11238536" y="1013073"/>
                    <a:pt x="11245969" y="1248607"/>
                  </a:cubicBezTo>
                  <a:cubicBezTo>
                    <a:pt x="11253092" y="2565185"/>
                    <a:pt x="11260248" y="2760788"/>
                    <a:pt x="11260248" y="2760788"/>
                  </a:cubicBezTo>
                  <a:cubicBezTo>
                    <a:pt x="11243567" y="2976520"/>
                    <a:pt x="11128923" y="3187132"/>
                    <a:pt x="10932054" y="3298756"/>
                  </a:cubicBezTo>
                  <a:cubicBezTo>
                    <a:pt x="10781702" y="3384005"/>
                    <a:pt x="10583671" y="3399103"/>
                    <a:pt x="8416786" y="3388361"/>
                  </a:cubicBezTo>
                  <a:lnTo>
                    <a:pt x="8416663" y="3388361"/>
                  </a:lnTo>
                  <a:cubicBezTo>
                    <a:pt x="645952" y="3383084"/>
                    <a:pt x="384604" y="3416937"/>
                    <a:pt x="254278" y="3307780"/>
                  </a:cubicBezTo>
                  <a:cubicBezTo>
                    <a:pt x="145767" y="3216895"/>
                    <a:pt x="81795" y="3023583"/>
                    <a:pt x="63030" y="2823384"/>
                  </a:cubicBezTo>
                  <a:close/>
                </a:path>
              </a:pathLst>
            </a:custGeom>
            <a:grpFill/>
          </p:spPr>
          <p:txBody>
            <a:bodyPr/>
            <a:lstStyle/>
            <a:p>
              <a:endParaRPr lang="en-US"/>
            </a:p>
          </p:txBody>
        </p:sp>
      </p:grpSp>
      <p:pic>
        <p:nvPicPr>
          <p:cNvPr id="13" name="Picture 1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704572">
            <a:off x="9263788" y="1690677"/>
            <a:ext cx="328943" cy="348548"/>
          </a:xfrm>
          <a:prstGeom prst="rect">
            <a:avLst/>
          </a:prstGeom>
        </p:spPr>
      </p:pic>
      <p:pic>
        <p:nvPicPr>
          <p:cNvPr id="14" name="Picture 14"/>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14179"/>
          <a:stretch>
            <a:fillRect/>
          </a:stretch>
        </p:blipFill>
        <p:spPr>
          <a:xfrm rot="1951317">
            <a:off x="9321717" y="1012214"/>
            <a:ext cx="459166" cy="882854"/>
          </a:xfrm>
          <a:prstGeom prst="rect">
            <a:avLst/>
          </a:prstGeom>
        </p:spPr>
      </p:pic>
      <p:pic>
        <p:nvPicPr>
          <p:cNvPr id="15" name="Picture 1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2193009">
            <a:off x="-1099654" y="4889317"/>
            <a:ext cx="3961403" cy="3520697"/>
          </a:xfrm>
          <a:prstGeom prst="rect">
            <a:avLst/>
          </a:prstGeom>
        </p:spPr>
      </p:pic>
      <p:pic>
        <p:nvPicPr>
          <p:cNvPr id="16" name="Picture 1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1346911">
            <a:off x="273872" y="5550321"/>
            <a:ext cx="3851200" cy="2198686"/>
          </a:xfrm>
          <a:prstGeom prst="rect">
            <a:avLst/>
          </a:prstGeom>
        </p:spPr>
      </p:pic>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1346911">
            <a:off x="8442781" y="-1347241"/>
            <a:ext cx="3851200" cy="2198686"/>
          </a:xfrm>
          <a:prstGeom prst="rect">
            <a:avLst/>
          </a:prstGeom>
        </p:spPr>
      </p:pic>
      <p:pic>
        <p:nvPicPr>
          <p:cNvPr id="18" name="Picture 18"/>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1945656">
            <a:off x="2015782" y="1570712"/>
            <a:ext cx="1943843" cy="795309"/>
          </a:xfrm>
          <a:prstGeom prst="rect">
            <a:avLst/>
          </a:prstGeom>
        </p:spPr>
      </p:pic>
      <p:pic>
        <p:nvPicPr>
          <p:cNvPr id="19" name="Picture 19"/>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9181158" y="4755302"/>
            <a:ext cx="1972892" cy="1395829"/>
          </a:xfrm>
          <a:prstGeom prst="rect">
            <a:avLst/>
          </a:prstGeom>
        </p:spPr>
      </p:pic>
      <p:pic>
        <p:nvPicPr>
          <p:cNvPr id="21" name="Picture 13">
            <a:extLst>
              <a:ext uri="{FF2B5EF4-FFF2-40B4-BE49-F238E27FC236}">
                <a16:creationId xmlns:a16="http://schemas.microsoft.com/office/drawing/2014/main" id="{A45C3837-F51F-41D8-9269-52EBE331EDF5}"/>
              </a:ext>
            </a:extLst>
          </p:cNvPr>
          <p:cNvPicPr>
            <a:picLocks noChangeAspect="1"/>
          </p:cNvPicPr>
          <p:nvPr/>
        </p:nvPicPr>
        <p:blipFill>
          <a:blip r:embed="rId16"/>
          <a:srcRect/>
          <a:stretch>
            <a:fillRect/>
          </a:stretch>
        </p:blipFill>
        <p:spPr>
          <a:xfrm>
            <a:off x="10513050" y="1862395"/>
            <a:ext cx="1298463" cy="1680858"/>
          </a:xfrm>
          <a:prstGeom prst="rect">
            <a:avLst/>
          </a:prstGeom>
        </p:spPr>
      </p:pic>
      <p:pic>
        <p:nvPicPr>
          <p:cNvPr id="22" name="Picture 14">
            <a:extLst>
              <a:ext uri="{FF2B5EF4-FFF2-40B4-BE49-F238E27FC236}">
                <a16:creationId xmlns:a16="http://schemas.microsoft.com/office/drawing/2014/main" id="{3FED73EB-9998-47ED-B7ED-D51A1C2517B0}"/>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a:off x="569092" y="2909710"/>
            <a:ext cx="1601813" cy="1515714"/>
          </a:xfrm>
          <a:prstGeom prst="rect">
            <a:avLst/>
          </a:prstGeom>
        </p:spPr>
      </p:pic>
      <p:pic>
        <p:nvPicPr>
          <p:cNvPr id="23" name="Picture 15">
            <a:extLst>
              <a:ext uri="{FF2B5EF4-FFF2-40B4-BE49-F238E27FC236}">
                <a16:creationId xmlns:a16="http://schemas.microsoft.com/office/drawing/2014/main" id="{76380C2F-6D89-4AD3-A8CE-55539F95FB0D}"/>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a:off x="-260930" y="438117"/>
            <a:ext cx="2283953" cy="1530249"/>
          </a:xfrm>
          <a:prstGeom prst="rect">
            <a:avLst/>
          </a:prstGeom>
        </p:spPr>
      </p:pic>
      <p:sp>
        <p:nvSpPr>
          <p:cNvPr id="24" name="Google Shape;633;p34">
            <a:extLst>
              <a:ext uri="{FF2B5EF4-FFF2-40B4-BE49-F238E27FC236}">
                <a16:creationId xmlns:a16="http://schemas.microsoft.com/office/drawing/2014/main" id="{02A24961-60D1-46BF-82AE-84AFC350094C}"/>
              </a:ext>
            </a:extLst>
          </p:cNvPr>
          <p:cNvSpPr txBox="1">
            <a:spLocks/>
          </p:cNvSpPr>
          <p:nvPr/>
        </p:nvSpPr>
        <p:spPr>
          <a:xfrm rot="21236036">
            <a:off x="3033085" y="2865754"/>
            <a:ext cx="6602034" cy="1435781"/>
          </a:xfrm>
          <a:prstGeom prst="rect">
            <a:avLst/>
          </a:prstGeom>
        </p:spPr>
        <p:txBody>
          <a:bodyPr spcFirstLastPara="1" wrap="square" lIns="85711" tIns="85711" rIns="85711" bIns="85711"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857250">
              <a:lnSpc>
                <a:spcPct val="150000"/>
              </a:lnSpc>
              <a:spcBef>
                <a:spcPts val="0"/>
              </a:spcBef>
              <a:buClr>
                <a:srgbClr val="000000"/>
              </a:buClr>
            </a:pPr>
            <a:endParaRPr lang="en-US" sz="6188" b="1" dirty="0">
              <a:solidFill>
                <a:prstClr val="white"/>
              </a:solidFill>
              <a:latin typeface="Arial" panose="020B0604020202020204" pitchFamily="34" charset="0"/>
              <a:ea typeface="Aachen" panose="02020500000000000000" pitchFamily="18" charset="0"/>
              <a:cs typeface="Arial" panose="020B0604020202020204" pitchFamily="34" charset="0"/>
              <a:sym typeface="Arial"/>
            </a:endParaRPr>
          </a:p>
        </p:txBody>
      </p:sp>
      <p:pic>
        <p:nvPicPr>
          <p:cNvPr id="6" name="Picture 5" descr="A group of blue and pink letters&#10;&#10;AI-generated content may be incorrect.">
            <a:extLst>
              <a:ext uri="{FF2B5EF4-FFF2-40B4-BE49-F238E27FC236}">
                <a16:creationId xmlns:a16="http://schemas.microsoft.com/office/drawing/2014/main" id="{04BAE8C5-716E-FF5E-5A72-59DB6E8D83DE}"/>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162432" y="2695705"/>
            <a:ext cx="8429368" cy="2561231"/>
          </a:xfrm>
          <a:prstGeom prst="rect">
            <a:avLst/>
          </a:prstGeom>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4" descr="Khám phá Việt Nam qua các địa danh trên đồng tiền Việt Nam">
            <a:extLst>
              <a:ext uri="{FF2B5EF4-FFF2-40B4-BE49-F238E27FC236}">
                <a16:creationId xmlns:a16="http://schemas.microsoft.com/office/drawing/2014/main" id="{07CD9C1F-6178-4FDA-A195-76EF142523C9}"/>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19000"/>
                    </a14:imgEffect>
                    <a14:imgEffect>
                      <a14:brightnessContrast bright="17000"/>
                    </a14:imgEffect>
                  </a14:imgLayer>
                </a14:imgProps>
              </a:ext>
              <a:ext uri="{28A0092B-C50C-407E-A947-70E740481C1C}">
                <a14:useLocalDpi xmlns:a14="http://schemas.microsoft.com/office/drawing/2010/main" val="0"/>
              </a:ext>
            </a:extLst>
          </a:blip>
          <a:srcRect/>
          <a:stretch>
            <a:fillRect/>
          </a:stretch>
        </p:blipFill>
        <p:spPr bwMode="auto">
          <a:xfrm rot="3006243">
            <a:off x="3224241" y="2012349"/>
            <a:ext cx="5669649" cy="280160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325A836F-AA64-4154-B05A-63C492CA9CB5}"/>
              </a:ext>
            </a:extLst>
          </p:cNvPr>
          <p:cNvPicPr>
            <a:picLocks noChangeAspect="1"/>
          </p:cNvPicPr>
          <p:nvPr/>
        </p:nvPicPr>
        <p:blipFill rotWithShape="1">
          <a:blip r:embed="rId6">
            <a:extLst>
              <a:ext uri="{28A0092B-C50C-407E-A947-70E740481C1C}">
                <a14:useLocalDpi xmlns:a14="http://schemas.microsoft.com/office/drawing/2010/main" val="0"/>
              </a:ext>
            </a:extLst>
          </a:blip>
          <a:srcRect t="10341"/>
          <a:stretch/>
        </p:blipFill>
        <p:spPr>
          <a:xfrm>
            <a:off x="4300447" y="3429001"/>
            <a:ext cx="1749407" cy="1918263"/>
          </a:xfrm>
          <a:prstGeom prst="rect">
            <a:avLst/>
          </a:prstGeom>
        </p:spPr>
      </p:pic>
      <p:pic>
        <p:nvPicPr>
          <p:cNvPr id="3" name="Picture 2">
            <a:extLst>
              <a:ext uri="{FF2B5EF4-FFF2-40B4-BE49-F238E27FC236}">
                <a16:creationId xmlns:a16="http://schemas.microsoft.com/office/drawing/2014/main" id="{FA46BAB5-1A79-471B-9F09-D8DE121E84EE}"/>
              </a:ext>
            </a:extLst>
          </p:cNvPr>
          <p:cNvPicPr>
            <a:picLocks noChangeAspect="1"/>
          </p:cNvPicPr>
          <p:nvPr/>
        </p:nvPicPr>
        <p:blipFill rotWithShape="1">
          <a:blip r:embed="rId7">
            <a:extLst>
              <a:ext uri="{28A0092B-C50C-407E-A947-70E740481C1C}">
                <a14:useLocalDpi xmlns:a14="http://schemas.microsoft.com/office/drawing/2010/main" val="0"/>
              </a:ext>
            </a:extLst>
          </a:blip>
          <a:srcRect b="12355"/>
          <a:stretch/>
        </p:blipFill>
        <p:spPr>
          <a:xfrm>
            <a:off x="3916429" y="1890392"/>
            <a:ext cx="2133424" cy="1538609"/>
          </a:xfrm>
          <a:prstGeom prst="rect">
            <a:avLst/>
          </a:prstGeom>
        </p:spPr>
      </p:pic>
      <p:pic>
        <p:nvPicPr>
          <p:cNvPr id="4" name="Picture 3">
            <a:extLst>
              <a:ext uri="{FF2B5EF4-FFF2-40B4-BE49-F238E27FC236}">
                <a16:creationId xmlns:a16="http://schemas.microsoft.com/office/drawing/2014/main" id="{30CF5803-A2A5-4EDA-B210-FEE223A60EB9}"/>
              </a:ext>
            </a:extLst>
          </p:cNvPr>
          <p:cNvPicPr>
            <a:picLocks noChangeAspect="1"/>
          </p:cNvPicPr>
          <p:nvPr/>
        </p:nvPicPr>
        <p:blipFill rotWithShape="1">
          <a:blip r:embed="rId8">
            <a:extLst>
              <a:ext uri="{28A0092B-C50C-407E-A947-70E740481C1C}">
                <a14:useLocalDpi xmlns:a14="http://schemas.microsoft.com/office/drawing/2010/main" val="0"/>
              </a:ext>
            </a:extLst>
          </a:blip>
          <a:srcRect b="10390"/>
          <a:stretch/>
        </p:blipFill>
        <p:spPr>
          <a:xfrm>
            <a:off x="2577825" y="1517240"/>
            <a:ext cx="1755503" cy="1911760"/>
          </a:xfrm>
          <a:prstGeom prst="rect">
            <a:avLst/>
          </a:prstGeom>
        </p:spPr>
      </p:pic>
      <p:pic>
        <p:nvPicPr>
          <p:cNvPr id="5" name="Picture 4">
            <a:extLst>
              <a:ext uri="{FF2B5EF4-FFF2-40B4-BE49-F238E27FC236}">
                <a16:creationId xmlns:a16="http://schemas.microsoft.com/office/drawing/2014/main" id="{55DFA42C-AFA4-4C0F-9D5F-6A0B7F67DE04}"/>
              </a:ext>
            </a:extLst>
          </p:cNvPr>
          <p:cNvPicPr>
            <a:picLocks noChangeAspect="1"/>
          </p:cNvPicPr>
          <p:nvPr/>
        </p:nvPicPr>
        <p:blipFill rotWithShape="1">
          <a:blip r:embed="rId6">
            <a:extLst>
              <a:ext uri="{28A0092B-C50C-407E-A947-70E740481C1C}">
                <a14:useLocalDpi xmlns:a14="http://schemas.microsoft.com/office/drawing/2010/main" val="0"/>
              </a:ext>
            </a:extLst>
          </a:blip>
          <a:srcRect t="9795"/>
          <a:stretch/>
        </p:blipFill>
        <p:spPr>
          <a:xfrm>
            <a:off x="4300447" y="371476"/>
            <a:ext cx="1749407" cy="1929969"/>
          </a:xfrm>
          <a:prstGeom prst="rect">
            <a:avLst/>
          </a:prstGeom>
        </p:spPr>
      </p:pic>
      <p:pic>
        <p:nvPicPr>
          <p:cNvPr id="6" name="Picture 5">
            <a:extLst>
              <a:ext uri="{FF2B5EF4-FFF2-40B4-BE49-F238E27FC236}">
                <a16:creationId xmlns:a16="http://schemas.microsoft.com/office/drawing/2014/main" id="{13C0A678-8053-41D4-8569-8DA5E1816294}"/>
              </a:ext>
            </a:extLst>
          </p:cNvPr>
          <p:cNvPicPr>
            <a:picLocks noChangeAspect="1"/>
          </p:cNvPicPr>
          <p:nvPr/>
        </p:nvPicPr>
        <p:blipFill rotWithShape="1">
          <a:blip r:embed="rId9">
            <a:extLst>
              <a:ext uri="{28A0092B-C50C-407E-A947-70E740481C1C}">
                <a14:useLocalDpi xmlns:a14="http://schemas.microsoft.com/office/drawing/2010/main" val="0"/>
              </a:ext>
            </a:extLst>
          </a:blip>
          <a:srcRect t="11936"/>
          <a:stretch/>
        </p:blipFill>
        <p:spPr>
          <a:xfrm>
            <a:off x="2575350" y="371476"/>
            <a:ext cx="2133424" cy="1545953"/>
          </a:xfrm>
          <a:prstGeom prst="rect">
            <a:avLst/>
          </a:prstGeom>
        </p:spPr>
      </p:pic>
      <p:pic>
        <p:nvPicPr>
          <p:cNvPr id="7" name="Picture 6">
            <a:extLst>
              <a:ext uri="{FF2B5EF4-FFF2-40B4-BE49-F238E27FC236}">
                <a16:creationId xmlns:a16="http://schemas.microsoft.com/office/drawing/2014/main" id="{5FFF0D45-7BD0-4903-8F17-C1764ED80240}"/>
              </a:ext>
            </a:extLst>
          </p:cNvPr>
          <p:cNvPicPr>
            <a:picLocks noChangeAspect="1"/>
          </p:cNvPicPr>
          <p:nvPr/>
        </p:nvPicPr>
        <p:blipFill rotWithShape="1">
          <a:blip r:embed="rId7">
            <a:extLst>
              <a:ext uri="{28A0092B-C50C-407E-A947-70E740481C1C}">
                <a14:useLocalDpi xmlns:a14="http://schemas.microsoft.com/office/drawing/2010/main" val="0"/>
              </a:ext>
            </a:extLst>
          </a:blip>
          <a:srcRect b="12355"/>
          <a:stretch/>
        </p:blipFill>
        <p:spPr>
          <a:xfrm>
            <a:off x="7391575" y="1890392"/>
            <a:ext cx="2133424" cy="1538609"/>
          </a:xfrm>
          <a:prstGeom prst="rect">
            <a:avLst/>
          </a:prstGeom>
        </p:spPr>
      </p:pic>
      <p:pic>
        <p:nvPicPr>
          <p:cNvPr id="8" name="Picture 7">
            <a:extLst>
              <a:ext uri="{FF2B5EF4-FFF2-40B4-BE49-F238E27FC236}">
                <a16:creationId xmlns:a16="http://schemas.microsoft.com/office/drawing/2014/main" id="{82DE54CB-344A-4799-9AEB-CA807CC4F604}"/>
              </a:ext>
            </a:extLst>
          </p:cNvPr>
          <p:cNvPicPr>
            <a:picLocks noChangeAspect="1"/>
          </p:cNvPicPr>
          <p:nvPr/>
        </p:nvPicPr>
        <p:blipFill rotWithShape="1">
          <a:blip r:embed="rId8">
            <a:extLst>
              <a:ext uri="{28A0092B-C50C-407E-A947-70E740481C1C}">
                <a14:useLocalDpi xmlns:a14="http://schemas.microsoft.com/office/drawing/2010/main" val="0"/>
              </a:ext>
            </a:extLst>
          </a:blip>
          <a:srcRect b="10390"/>
          <a:stretch/>
        </p:blipFill>
        <p:spPr>
          <a:xfrm>
            <a:off x="6033921" y="1517240"/>
            <a:ext cx="1755503" cy="1911760"/>
          </a:xfrm>
          <a:prstGeom prst="rect">
            <a:avLst/>
          </a:prstGeom>
        </p:spPr>
      </p:pic>
      <p:pic>
        <p:nvPicPr>
          <p:cNvPr id="9" name="Picture 8">
            <a:extLst>
              <a:ext uri="{FF2B5EF4-FFF2-40B4-BE49-F238E27FC236}">
                <a16:creationId xmlns:a16="http://schemas.microsoft.com/office/drawing/2014/main" id="{D7091246-86AF-4859-AD3A-6CE151A2869F}"/>
              </a:ext>
            </a:extLst>
          </p:cNvPr>
          <p:cNvPicPr>
            <a:picLocks noChangeAspect="1"/>
          </p:cNvPicPr>
          <p:nvPr/>
        </p:nvPicPr>
        <p:blipFill rotWithShape="1">
          <a:blip r:embed="rId6">
            <a:extLst>
              <a:ext uri="{28A0092B-C50C-407E-A947-70E740481C1C}">
                <a14:useLocalDpi xmlns:a14="http://schemas.microsoft.com/office/drawing/2010/main" val="0"/>
              </a:ext>
            </a:extLst>
          </a:blip>
          <a:srcRect t="9795"/>
          <a:stretch/>
        </p:blipFill>
        <p:spPr>
          <a:xfrm>
            <a:off x="7775593" y="371476"/>
            <a:ext cx="1749407" cy="1929969"/>
          </a:xfrm>
          <a:prstGeom prst="rect">
            <a:avLst/>
          </a:prstGeom>
        </p:spPr>
      </p:pic>
      <p:pic>
        <p:nvPicPr>
          <p:cNvPr id="10" name="Picture 9">
            <a:extLst>
              <a:ext uri="{FF2B5EF4-FFF2-40B4-BE49-F238E27FC236}">
                <a16:creationId xmlns:a16="http://schemas.microsoft.com/office/drawing/2014/main" id="{E559E540-916B-4213-A01E-B73CE06EB5AE}"/>
              </a:ext>
            </a:extLst>
          </p:cNvPr>
          <p:cNvPicPr>
            <a:picLocks noChangeAspect="1"/>
          </p:cNvPicPr>
          <p:nvPr/>
        </p:nvPicPr>
        <p:blipFill rotWithShape="1">
          <a:blip r:embed="rId9">
            <a:extLst>
              <a:ext uri="{28A0092B-C50C-407E-A947-70E740481C1C}">
                <a14:useLocalDpi xmlns:a14="http://schemas.microsoft.com/office/drawing/2010/main" val="0"/>
              </a:ext>
            </a:extLst>
          </a:blip>
          <a:srcRect t="11936"/>
          <a:stretch/>
        </p:blipFill>
        <p:spPr>
          <a:xfrm>
            <a:off x="6033920" y="371476"/>
            <a:ext cx="2133424" cy="1545953"/>
          </a:xfrm>
          <a:prstGeom prst="rect">
            <a:avLst/>
          </a:prstGeom>
        </p:spPr>
      </p:pic>
      <p:pic>
        <p:nvPicPr>
          <p:cNvPr id="11" name="Picture 10">
            <a:extLst>
              <a:ext uri="{FF2B5EF4-FFF2-40B4-BE49-F238E27FC236}">
                <a16:creationId xmlns:a16="http://schemas.microsoft.com/office/drawing/2014/main" id="{52BF75B3-D329-4C8D-A388-441EB28E4199}"/>
              </a:ext>
            </a:extLst>
          </p:cNvPr>
          <p:cNvPicPr>
            <a:picLocks noChangeAspect="1"/>
          </p:cNvPicPr>
          <p:nvPr/>
        </p:nvPicPr>
        <p:blipFill rotWithShape="1">
          <a:blip r:embed="rId7">
            <a:extLst>
              <a:ext uri="{28A0092B-C50C-407E-A947-70E740481C1C}">
                <a14:useLocalDpi xmlns:a14="http://schemas.microsoft.com/office/drawing/2010/main" val="0"/>
              </a:ext>
            </a:extLst>
          </a:blip>
          <a:srcRect b="13858"/>
          <a:stretch/>
        </p:blipFill>
        <p:spPr>
          <a:xfrm>
            <a:off x="3916429" y="4941200"/>
            <a:ext cx="2133424" cy="1512215"/>
          </a:xfrm>
          <a:prstGeom prst="rect">
            <a:avLst/>
          </a:prstGeom>
        </p:spPr>
      </p:pic>
      <p:pic>
        <p:nvPicPr>
          <p:cNvPr id="12" name="Picture 11">
            <a:extLst>
              <a:ext uri="{FF2B5EF4-FFF2-40B4-BE49-F238E27FC236}">
                <a16:creationId xmlns:a16="http://schemas.microsoft.com/office/drawing/2014/main" id="{4FBC9C65-5F9C-4F70-B9CC-27A9ADE2F358}"/>
              </a:ext>
            </a:extLst>
          </p:cNvPr>
          <p:cNvPicPr>
            <a:picLocks noChangeAspect="1"/>
          </p:cNvPicPr>
          <p:nvPr/>
        </p:nvPicPr>
        <p:blipFill rotWithShape="1">
          <a:blip r:embed="rId8">
            <a:extLst>
              <a:ext uri="{28A0092B-C50C-407E-A947-70E740481C1C}">
                <a14:useLocalDpi xmlns:a14="http://schemas.microsoft.com/office/drawing/2010/main" val="0"/>
              </a:ext>
            </a:extLst>
          </a:blip>
          <a:srcRect b="11628"/>
          <a:stretch/>
        </p:blipFill>
        <p:spPr>
          <a:xfrm>
            <a:off x="2577825" y="4568048"/>
            <a:ext cx="1755503" cy="1885366"/>
          </a:xfrm>
          <a:prstGeom prst="rect">
            <a:avLst/>
          </a:prstGeom>
        </p:spPr>
      </p:pic>
      <p:pic>
        <p:nvPicPr>
          <p:cNvPr id="14" name="Picture 13">
            <a:extLst>
              <a:ext uri="{FF2B5EF4-FFF2-40B4-BE49-F238E27FC236}">
                <a16:creationId xmlns:a16="http://schemas.microsoft.com/office/drawing/2014/main" id="{60BB9706-4D3A-4161-9515-BF422D652E09}"/>
              </a:ext>
            </a:extLst>
          </p:cNvPr>
          <p:cNvPicPr>
            <a:picLocks noChangeAspect="1"/>
          </p:cNvPicPr>
          <p:nvPr/>
        </p:nvPicPr>
        <p:blipFill rotWithShape="1">
          <a:blip r:embed="rId9">
            <a:extLst>
              <a:ext uri="{28A0092B-C50C-407E-A947-70E740481C1C}">
                <a14:useLocalDpi xmlns:a14="http://schemas.microsoft.com/office/drawing/2010/main" val="0"/>
              </a:ext>
            </a:extLst>
          </a:blip>
          <a:srcRect t="12604"/>
          <a:stretch/>
        </p:blipFill>
        <p:spPr>
          <a:xfrm>
            <a:off x="2577824" y="3429001"/>
            <a:ext cx="2133424" cy="1534247"/>
          </a:xfrm>
          <a:prstGeom prst="rect">
            <a:avLst/>
          </a:prstGeom>
        </p:spPr>
      </p:pic>
      <p:pic>
        <p:nvPicPr>
          <p:cNvPr id="15" name="Picture 14">
            <a:extLst>
              <a:ext uri="{FF2B5EF4-FFF2-40B4-BE49-F238E27FC236}">
                <a16:creationId xmlns:a16="http://schemas.microsoft.com/office/drawing/2014/main" id="{AEB9576F-3A77-4D77-96C4-E871571ACFEC}"/>
              </a:ext>
            </a:extLst>
          </p:cNvPr>
          <p:cNvPicPr>
            <a:picLocks noChangeAspect="1"/>
          </p:cNvPicPr>
          <p:nvPr/>
        </p:nvPicPr>
        <p:blipFill rotWithShape="1">
          <a:blip r:embed="rId7">
            <a:extLst>
              <a:ext uri="{28A0092B-C50C-407E-A947-70E740481C1C}">
                <a14:useLocalDpi xmlns:a14="http://schemas.microsoft.com/office/drawing/2010/main" val="0"/>
              </a:ext>
            </a:extLst>
          </a:blip>
          <a:srcRect b="13858"/>
          <a:stretch/>
        </p:blipFill>
        <p:spPr>
          <a:xfrm>
            <a:off x="7391575" y="4941200"/>
            <a:ext cx="2133424" cy="1512215"/>
          </a:xfrm>
          <a:prstGeom prst="rect">
            <a:avLst/>
          </a:prstGeom>
        </p:spPr>
      </p:pic>
      <p:pic>
        <p:nvPicPr>
          <p:cNvPr id="16" name="Picture 15">
            <a:extLst>
              <a:ext uri="{FF2B5EF4-FFF2-40B4-BE49-F238E27FC236}">
                <a16:creationId xmlns:a16="http://schemas.microsoft.com/office/drawing/2014/main" id="{45C4E77D-FEE1-4263-9C49-D09D29AEE919}"/>
              </a:ext>
            </a:extLst>
          </p:cNvPr>
          <p:cNvPicPr>
            <a:picLocks noChangeAspect="1"/>
          </p:cNvPicPr>
          <p:nvPr/>
        </p:nvPicPr>
        <p:blipFill rotWithShape="1">
          <a:blip r:embed="rId8">
            <a:extLst>
              <a:ext uri="{28A0092B-C50C-407E-A947-70E740481C1C}">
                <a14:useLocalDpi xmlns:a14="http://schemas.microsoft.com/office/drawing/2010/main" val="0"/>
              </a:ext>
            </a:extLst>
          </a:blip>
          <a:srcRect b="11628"/>
          <a:stretch/>
        </p:blipFill>
        <p:spPr>
          <a:xfrm>
            <a:off x="6033921" y="4568048"/>
            <a:ext cx="1755503" cy="1885366"/>
          </a:xfrm>
          <a:prstGeom prst="rect">
            <a:avLst/>
          </a:prstGeom>
        </p:spPr>
      </p:pic>
      <p:pic>
        <p:nvPicPr>
          <p:cNvPr id="17" name="Picture 16">
            <a:extLst>
              <a:ext uri="{FF2B5EF4-FFF2-40B4-BE49-F238E27FC236}">
                <a16:creationId xmlns:a16="http://schemas.microsoft.com/office/drawing/2014/main" id="{DAAFCDE0-1131-4AF7-BA51-72E72A1DA034}"/>
              </a:ext>
            </a:extLst>
          </p:cNvPr>
          <p:cNvPicPr>
            <a:picLocks noChangeAspect="1"/>
          </p:cNvPicPr>
          <p:nvPr/>
        </p:nvPicPr>
        <p:blipFill rotWithShape="1">
          <a:blip r:embed="rId6">
            <a:extLst>
              <a:ext uri="{28A0092B-C50C-407E-A947-70E740481C1C}">
                <a14:useLocalDpi xmlns:a14="http://schemas.microsoft.com/office/drawing/2010/main" val="0"/>
              </a:ext>
            </a:extLst>
          </a:blip>
          <a:srcRect t="10341"/>
          <a:stretch/>
        </p:blipFill>
        <p:spPr>
          <a:xfrm>
            <a:off x="7775593" y="3429001"/>
            <a:ext cx="1749407" cy="1918263"/>
          </a:xfrm>
          <a:prstGeom prst="rect">
            <a:avLst/>
          </a:prstGeom>
        </p:spPr>
      </p:pic>
      <p:pic>
        <p:nvPicPr>
          <p:cNvPr id="18" name="Picture 17">
            <a:extLst>
              <a:ext uri="{FF2B5EF4-FFF2-40B4-BE49-F238E27FC236}">
                <a16:creationId xmlns:a16="http://schemas.microsoft.com/office/drawing/2014/main" id="{9A9D25BF-69CC-4314-972E-05B17C2413AB}"/>
              </a:ext>
            </a:extLst>
          </p:cNvPr>
          <p:cNvPicPr>
            <a:picLocks noChangeAspect="1"/>
          </p:cNvPicPr>
          <p:nvPr/>
        </p:nvPicPr>
        <p:blipFill rotWithShape="1">
          <a:blip r:embed="rId9">
            <a:extLst>
              <a:ext uri="{28A0092B-C50C-407E-A947-70E740481C1C}">
                <a14:useLocalDpi xmlns:a14="http://schemas.microsoft.com/office/drawing/2010/main" val="0"/>
              </a:ext>
            </a:extLst>
          </a:blip>
          <a:srcRect t="12604"/>
          <a:stretch/>
        </p:blipFill>
        <p:spPr>
          <a:xfrm>
            <a:off x="6033920" y="3429001"/>
            <a:ext cx="2133424" cy="1534247"/>
          </a:xfrm>
          <a:prstGeom prst="rect">
            <a:avLst/>
          </a:prstGeom>
        </p:spPr>
      </p:pic>
      <p:sp>
        <p:nvSpPr>
          <p:cNvPr id="19" name="Rectangle 18">
            <a:extLst>
              <a:ext uri="{FF2B5EF4-FFF2-40B4-BE49-F238E27FC236}">
                <a16:creationId xmlns:a16="http://schemas.microsoft.com/office/drawing/2014/main" id="{A3C47EC7-D71F-C74F-B6CC-59BA3267EB03}"/>
              </a:ext>
            </a:extLst>
          </p:cNvPr>
          <p:cNvSpPr/>
          <p:nvPr/>
        </p:nvSpPr>
        <p:spPr>
          <a:xfrm>
            <a:off x="15081" y="8615"/>
            <a:ext cx="12161838" cy="6840770"/>
          </a:xfrm>
          <a:prstGeom prst="rect">
            <a:avLst/>
          </a:prstGeom>
          <a:noFill/>
          <a:ln w="3810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endParaRPr kumimoji="0" lang="en-VN" sz="2526"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sym typeface="Arial"/>
            </a:endParaRPr>
          </a:p>
        </p:txBody>
      </p:sp>
    </p:spTree>
    <p:extLst>
      <p:ext uri="{BB962C8B-B14F-4D97-AF65-F5344CB8AC3E}">
        <p14:creationId xmlns:p14="http://schemas.microsoft.com/office/powerpoint/2010/main" val="417418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15"/>
                                        </p:tgtEl>
                                        <p:attrNameLst>
                                          <p:attrName>ppt_x</p:attrName>
                                        </p:attrNameLst>
                                      </p:cBhvr>
                                      <p:tavLst>
                                        <p:tav tm="0">
                                          <p:val>
                                            <p:strVal val="ppt_x"/>
                                          </p:val>
                                        </p:tav>
                                        <p:tav tm="100000">
                                          <p:val>
                                            <p:strVal val="ppt_x"/>
                                          </p:val>
                                        </p:tav>
                                      </p:tavLst>
                                    </p:anim>
                                    <p:anim calcmode="lin" valueType="num">
                                      <p:cBhvr additive="base">
                                        <p:cTn id="7" dur="500"/>
                                        <p:tgtEl>
                                          <p:spTgt spid="15"/>
                                        </p:tgtEl>
                                        <p:attrNameLst>
                                          <p:attrName>ppt_y</p:attrName>
                                        </p:attrNameLst>
                                      </p:cBhvr>
                                      <p:tavLst>
                                        <p:tav tm="0">
                                          <p:val>
                                            <p:strVal val="ppt_y"/>
                                          </p:val>
                                        </p:tav>
                                        <p:tav tm="100000">
                                          <p:val>
                                            <p:strVal val="1+ppt_h/2"/>
                                          </p:val>
                                        </p:tav>
                                      </p:tavLst>
                                    </p:anim>
                                    <p:set>
                                      <p:cBhvr>
                                        <p:cTn id="8" dur="1" fill="hold">
                                          <p:stCondLst>
                                            <p:cond delay="499"/>
                                          </p:stCondLst>
                                        </p:cTn>
                                        <p:tgtEl>
                                          <p:spTgt spid="1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16"/>
                                        </p:tgtEl>
                                        <p:attrNameLst>
                                          <p:attrName>ppt_x</p:attrName>
                                        </p:attrNameLst>
                                      </p:cBhvr>
                                      <p:tavLst>
                                        <p:tav tm="0">
                                          <p:val>
                                            <p:strVal val="ppt_x"/>
                                          </p:val>
                                        </p:tav>
                                        <p:tav tm="100000">
                                          <p:val>
                                            <p:strVal val="ppt_x"/>
                                          </p:val>
                                        </p:tav>
                                      </p:tavLst>
                                    </p:anim>
                                    <p:anim calcmode="lin" valueType="num">
                                      <p:cBhvr additive="base">
                                        <p:cTn id="13" dur="500"/>
                                        <p:tgtEl>
                                          <p:spTgt spid="16"/>
                                        </p:tgtEl>
                                        <p:attrNameLst>
                                          <p:attrName>ppt_y</p:attrName>
                                        </p:attrNameLst>
                                      </p:cBhvr>
                                      <p:tavLst>
                                        <p:tav tm="0">
                                          <p:val>
                                            <p:strVal val="ppt_y"/>
                                          </p:val>
                                        </p:tav>
                                        <p:tav tm="100000">
                                          <p:val>
                                            <p:strVal val="1+ppt_h/2"/>
                                          </p:val>
                                        </p:tav>
                                      </p:tavLst>
                                    </p:anim>
                                    <p:set>
                                      <p:cBhvr>
                                        <p:cTn id="14" dur="1" fill="hold">
                                          <p:stCondLst>
                                            <p:cond delay="499"/>
                                          </p:stCondLst>
                                        </p:cTn>
                                        <p:tgtEl>
                                          <p:spTgt spid="16"/>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3" name="chimes.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11"/>
                                        </p:tgtEl>
                                        <p:attrNameLst>
                                          <p:attrName>ppt_x</p:attrName>
                                        </p:attrNameLst>
                                      </p:cBhvr>
                                      <p:tavLst>
                                        <p:tav tm="0">
                                          <p:val>
                                            <p:strVal val="ppt_x"/>
                                          </p:val>
                                        </p:tav>
                                        <p:tav tm="100000">
                                          <p:val>
                                            <p:strVal val="ppt_x"/>
                                          </p:val>
                                        </p:tav>
                                      </p:tavLst>
                                    </p:anim>
                                    <p:anim calcmode="lin" valueType="num">
                                      <p:cBhvr additive="base">
                                        <p:cTn id="19" dur="500"/>
                                        <p:tgtEl>
                                          <p:spTgt spid="11"/>
                                        </p:tgtEl>
                                        <p:attrNameLst>
                                          <p:attrName>ppt_y</p:attrName>
                                        </p:attrNameLst>
                                      </p:cBhvr>
                                      <p:tavLst>
                                        <p:tav tm="0">
                                          <p:val>
                                            <p:strVal val="ppt_y"/>
                                          </p:val>
                                        </p:tav>
                                        <p:tav tm="100000">
                                          <p:val>
                                            <p:strVal val="1+ppt_h/2"/>
                                          </p:val>
                                        </p:tav>
                                      </p:tavLst>
                                    </p:anim>
                                    <p:set>
                                      <p:cBhvr>
                                        <p:cTn id="20" dur="1" fill="hold">
                                          <p:stCondLst>
                                            <p:cond delay="499"/>
                                          </p:stCondLst>
                                        </p:cTn>
                                        <p:tgtEl>
                                          <p:spTgt spid="11"/>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3" name="chimes.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12"/>
                                        </p:tgtEl>
                                        <p:attrNameLst>
                                          <p:attrName>ppt_x</p:attrName>
                                        </p:attrNameLst>
                                      </p:cBhvr>
                                      <p:tavLst>
                                        <p:tav tm="0">
                                          <p:val>
                                            <p:strVal val="ppt_x"/>
                                          </p:val>
                                        </p:tav>
                                        <p:tav tm="100000">
                                          <p:val>
                                            <p:strVal val="ppt_x"/>
                                          </p:val>
                                        </p:tav>
                                      </p:tavLst>
                                    </p:anim>
                                    <p:anim calcmode="lin" valueType="num">
                                      <p:cBhvr additive="base">
                                        <p:cTn id="25" dur="500"/>
                                        <p:tgtEl>
                                          <p:spTgt spid="12"/>
                                        </p:tgtEl>
                                        <p:attrNameLst>
                                          <p:attrName>ppt_y</p:attrName>
                                        </p:attrNameLst>
                                      </p:cBhvr>
                                      <p:tavLst>
                                        <p:tav tm="0">
                                          <p:val>
                                            <p:strVal val="ppt_y"/>
                                          </p:val>
                                        </p:tav>
                                        <p:tav tm="100000">
                                          <p:val>
                                            <p:strVal val="1+ppt_h/2"/>
                                          </p:val>
                                        </p:tav>
                                      </p:tavLst>
                                    </p:anim>
                                    <p:set>
                                      <p:cBhvr>
                                        <p:cTn id="26" dur="1" fill="hold">
                                          <p:stCondLst>
                                            <p:cond delay="499"/>
                                          </p:stCondLst>
                                        </p:cTn>
                                        <p:tgtEl>
                                          <p:spTgt spid="12"/>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3" name="chimes.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0"/>
                                  </p:stCondLst>
                                  <p:childTnLst>
                                    <p:anim calcmode="lin" valueType="num">
                                      <p:cBhvr additive="base">
                                        <p:cTn id="30" dur="500"/>
                                        <p:tgtEl>
                                          <p:spTgt spid="14"/>
                                        </p:tgtEl>
                                        <p:attrNameLst>
                                          <p:attrName>ppt_x</p:attrName>
                                        </p:attrNameLst>
                                      </p:cBhvr>
                                      <p:tavLst>
                                        <p:tav tm="0">
                                          <p:val>
                                            <p:strVal val="ppt_x"/>
                                          </p:val>
                                        </p:tav>
                                        <p:tav tm="100000">
                                          <p:val>
                                            <p:strVal val="ppt_x"/>
                                          </p:val>
                                        </p:tav>
                                      </p:tavLst>
                                    </p:anim>
                                    <p:anim calcmode="lin" valueType="num">
                                      <p:cBhvr additive="base">
                                        <p:cTn id="31" dur="500"/>
                                        <p:tgtEl>
                                          <p:spTgt spid="14"/>
                                        </p:tgtEl>
                                        <p:attrNameLst>
                                          <p:attrName>ppt_y</p:attrName>
                                        </p:attrNameLst>
                                      </p:cBhvr>
                                      <p:tavLst>
                                        <p:tav tm="0">
                                          <p:val>
                                            <p:strVal val="ppt_y"/>
                                          </p:val>
                                        </p:tav>
                                        <p:tav tm="100000">
                                          <p:val>
                                            <p:strVal val="1+ppt_h/2"/>
                                          </p:val>
                                        </p:tav>
                                      </p:tavLst>
                                    </p:anim>
                                    <p:set>
                                      <p:cBhvr>
                                        <p:cTn id="32" dur="1" fill="hold">
                                          <p:stCondLst>
                                            <p:cond delay="499"/>
                                          </p:stCondLst>
                                        </p:cTn>
                                        <p:tgtEl>
                                          <p:spTgt spid="14"/>
                                        </p:tgtEl>
                                        <p:attrNameLst>
                                          <p:attrName>style.visibility</p:attrName>
                                        </p:attrNameLst>
                                      </p:cBhvr>
                                      <p:to>
                                        <p:strVal val="hidden"/>
                                      </p:to>
                                    </p:set>
                                  </p:childTnLst>
                                  <p:subTnLst>
                                    <p:audio>
                                      <p:cMediaNode>
                                        <p:cTn display="0" masterRel="sameClick">
                                          <p:stCondLst>
                                            <p:cond evt="begin" delay="0">
                                              <p:tn val="29"/>
                                            </p:cond>
                                          </p:stCondLst>
                                          <p:endCondLst>
                                            <p:cond evt="onStopAudio" delay="0">
                                              <p:tgtEl>
                                                <p:sldTgt/>
                                              </p:tgtEl>
                                            </p:cond>
                                          </p:endCondLst>
                                        </p:cTn>
                                        <p:tgtEl>
                                          <p:sndTgt r:embed="rId3" name="chimes.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13"/>
                                        </p:tgtEl>
                                        <p:attrNameLst>
                                          <p:attrName>ppt_x</p:attrName>
                                        </p:attrNameLst>
                                      </p:cBhvr>
                                      <p:tavLst>
                                        <p:tav tm="0">
                                          <p:val>
                                            <p:strVal val="ppt_x"/>
                                          </p:val>
                                        </p:tav>
                                        <p:tav tm="100000">
                                          <p:val>
                                            <p:strVal val="ppt_x"/>
                                          </p:val>
                                        </p:tav>
                                      </p:tavLst>
                                    </p:anim>
                                    <p:anim calcmode="lin" valueType="num">
                                      <p:cBhvr additive="base">
                                        <p:cTn id="37" dur="500"/>
                                        <p:tgtEl>
                                          <p:spTgt spid="13"/>
                                        </p:tgtEl>
                                        <p:attrNameLst>
                                          <p:attrName>ppt_y</p:attrName>
                                        </p:attrNameLst>
                                      </p:cBhvr>
                                      <p:tavLst>
                                        <p:tav tm="0">
                                          <p:val>
                                            <p:strVal val="ppt_y"/>
                                          </p:val>
                                        </p:tav>
                                        <p:tav tm="100000">
                                          <p:val>
                                            <p:strVal val="1+ppt_h/2"/>
                                          </p:val>
                                        </p:tav>
                                      </p:tavLst>
                                    </p:anim>
                                    <p:set>
                                      <p:cBhvr>
                                        <p:cTn id="38" dur="1" fill="hold">
                                          <p:stCondLst>
                                            <p:cond delay="499"/>
                                          </p:stCondLst>
                                        </p:cTn>
                                        <p:tgtEl>
                                          <p:spTgt spid="13"/>
                                        </p:tgtEl>
                                        <p:attrNameLst>
                                          <p:attrName>style.visibility</p:attrName>
                                        </p:attrNameLst>
                                      </p:cBhvr>
                                      <p:to>
                                        <p:strVal val="hidden"/>
                                      </p:to>
                                    </p:set>
                                  </p:childTnLst>
                                  <p:subTnLst>
                                    <p:audio>
                                      <p:cMediaNode>
                                        <p:cTn display="0" masterRel="sameClick">
                                          <p:stCondLst>
                                            <p:cond evt="begin" delay="0">
                                              <p:tn val="35"/>
                                            </p:cond>
                                          </p:stCondLst>
                                          <p:endCondLst>
                                            <p:cond evt="onStopAudio" delay="0">
                                              <p:tgtEl>
                                                <p:sldTgt/>
                                              </p:tgtEl>
                                            </p:cond>
                                          </p:endCondLst>
                                        </p:cTn>
                                        <p:tgtEl>
                                          <p:sndTgt r:embed="rId3" name="chimes.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18"/>
                                        </p:tgtEl>
                                        <p:attrNameLst>
                                          <p:attrName>ppt_x</p:attrName>
                                        </p:attrNameLst>
                                      </p:cBhvr>
                                      <p:tavLst>
                                        <p:tav tm="0">
                                          <p:val>
                                            <p:strVal val="ppt_x"/>
                                          </p:val>
                                        </p:tav>
                                        <p:tav tm="100000">
                                          <p:val>
                                            <p:strVal val="ppt_x"/>
                                          </p:val>
                                        </p:tav>
                                      </p:tavLst>
                                    </p:anim>
                                    <p:anim calcmode="lin" valueType="num">
                                      <p:cBhvr additive="base">
                                        <p:cTn id="43" dur="500"/>
                                        <p:tgtEl>
                                          <p:spTgt spid="18"/>
                                        </p:tgtEl>
                                        <p:attrNameLst>
                                          <p:attrName>ppt_y</p:attrName>
                                        </p:attrNameLst>
                                      </p:cBhvr>
                                      <p:tavLst>
                                        <p:tav tm="0">
                                          <p:val>
                                            <p:strVal val="ppt_y"/>
                                          </p:val>
                                        </p:tav>
                                        <p:tav tm="100000">
                                          <p:val>
                                            <p:strVal val="1+ppt_h/2"/>
                                          </p:val>
                                        </p:tav>
                                      </p:tavLst>
                                    </p:anim>
                                    <p:set>
                                      <p:cBhvr>
                                        <p:cTn id="44" dur="1" fill="hold">
                                          <p:stCondLst>
                                            <p:cond delay="499"/>
                                          </p:stCondLst>
                                        </p:cTn>
                                        <p:tgtEl>
                                          <p:spTgt spid="18"/>
                                        </p:tgtEl>
                                        <p:attrNameLst>
                                          <p:attrName>style.visibility</p:attrName>
                                        </p:attrNameLst>
                                      </p:cBhvr>
                                      <p:to>
                                        <p:strVal val="hidden"/>
                                      </p:to>
                                    </p:set>
                                  </p:childTnLst>
                                  <p:subTnLst>
                                    <p:audio>
                                      <p:cMediaNode>
                                        <p:cTn display="0" masterRel="sameClick">
                                          <p:stCondLst>
                                            <p:cond evt="begin" delay="0">
                                              <p:tn val="41"/>
                                            </p:cond>
                                          </p:stCondLst>
                                          <p:endCondLst>
                                            <p:cond evt="onStopAudio" delay="0">
                                              <p:tgtEl>
                                                <p:sldTgt/>
                                              </p:tgtEl>
                                            </p:cond>
                                          </p:endCondLst>
                                        </p:cTn>
                                        <p:tgtEl>
                                          <p:sndTgt r:embed="rId3" name="chimes.wav"/>
                                        </p:tgtEl>
                                      </p:cMediaNode>
                                    </p:audio>
                                  </p:sub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17"/>
                                        </p:tgtEl>
                                        <p:attrNameLst>
                                          <p:attrName>ppt_x</p:attrName>
                                        </p:attrNameLst>
                                      </p:cBhvr>
                                      <p:tavLst>
                                        <p:tav tm="0">
                                          <p:val>
                                            <p:strVal val="ppt_x"/>
                                          </p:val>
                                        </p:tav>
                                        <p:tav tm="100000">
                                          <p:val>
                                            <p:strVal val="ppt_x"/>
                                          </p:val>
                                        </p:tav>
                                      </p:tavLst>
                                    </p:anim>
                                    <p:anim calcmode="lin" valueType="num">
                                      <p:cBhvr additive="base">
                                        <p:cTn id="49" dur="500"/>
                                        <p:tgtEl>
                                          <p:spTgt spid="17"/>
                                        </p:tgtEl>
                                        <p:attrNameLst>
                                          <p:attrName>ppt_y</p:attrName>
                                        </p:attrNameLst>
                                      </p:cBhvr>
                                      <p:tavLst>
                                        <p:tav tm="0">
                                          <p:val>
                                            <p:strVal val="ppt_y"/>
                                          </p:val>
                                        </p:tav>
                                        <p:tav tm="100000">
                                          <p:val>
                                            <p:strVal val="1+ppt_h/2"/>
                                          </p:val>
                                        </p:tav>
                                      </p:tavLst>
                                    </p:anim>
                                    <p:set>
                                      <p:cBhvr>
                                        <p:cTn id="50" dur="1" fill="hold">
                                          <p:stCondLst>
                                            <p:cond delay="499"/>
                                          </p:stCondLst>
                                        </p:cTn>
                                        <p:tgtEl>
                                          <p:spTgt spid="17"/>
                                        </p:tgtEl>
                                        <p:attrNameLst>
                                          <p:attrName>style.visibility</p:attrName>
                                        </p:attrNameLst>
                                      </p:cBhvr>
                                      <p:to>
                                        <p:strVal val="hidden"/>
                                      </p:to>
                                    </p:set>
                                  </p:childTnLst>
                                  <p:subTnLst>
                                    <p:audio>
                                      <p:cMediaNode>
                                        <p:cTn display="0" masterRel="sameClick">
                                          <p:stCondLst>
                                            <p:cond evt="begin" delay="0">
                                              <p:tn val="47"/>
                                            </p:cond>
                                          </p:stCondLst>
                                          <p:endCondLst>
                                            <p:cond evt="onStopAudio" delay="0">
                                              <p:tgtEl>
                                                <p:sldTgt/>
                                              </p:tgtEl>
                                            </p:cond>
                                          </p:endCondLst>
                                        </p:cTn>
                                        <p:tgtEl>
                                          <p:sndTgt r:embed="rId3" name="chimes.wav"/>
                                        </p:tgtEl>
                                      </p:cMediaNode>
                                    </p:audio>
                                  </p:subTnLst>
                                </p:cTn>
                              </p:par>
                            </p:childTnLst>
                          </p:cTn>
                        </p:par>
                      </p:childTnLst>
                    </p:cTn>
                  </p:par>
                  <p:par>
                    <p:cTn id="51" fill="hold">
                      <p:stCondLst>
                        <p:cond delay="indefinite"/>
                      </p:stCondLst>
                      <p:childTnLst>
                        <p:par>
                          <p:cTn id="52" fill="hold">
                            <p:stCondLst>
                              <p:cond delay="0"/>
                            </p:stCondLst>
                            <p:childTnLst>
                              <p:par>
                                <p:cTn id="53" presetID="2" presetClass="exit" presetSubtype="4" fill="hold" nodeType="clickEffect">
                                  <p:stCondLst>
                                    <p:cond delay="0"/>
                                  </p:stCondLst>
                                  <p:childTnLst>
                                    <p:anim calcmode="lin" valueType="num">
                                      <p:cBhvr additive="base">
                                        <p:cTn id="54" dur="500"/>
                                        <p:tgtEl>
                                          <p:spTgt spid="7"/>
                                        </p:tgtEl>
                                        <p:attrNameLst>
                                          <p:attrName>ppt_x</p:attrName>
                                        </p:attrNameLst>
                                      </p:cBhvr>
                                      <p:tavLst>
                                        <p:tav tm="0">
                                          <p:val>
                                            <p:strVal val="ppt_x"/>
                                          </p:val>
                                        </p:tav>
                                        <p:tav tm="100000">
                                          <p:val>
                                            <p:strVal val="ppt_x"/>
                                          </p:val>
                                        </p:tav>
                                      </p:tavLst>
                                    </p:anim>
                                    <p:anim calcmode="lin" valueType="num">
                                      <p:cBhvr additive="base">
                                        <p:cTn id="55" dur="500"/>
                                        <p:tgtEl>
                                          <p:spTgt spid="7"/>
                                        </p:tgtEl>
                                        <p:attrNameLst>
                                          <p:attrName>ppt_y</p:attrName>
                                        </p:attrNameLst>
                                      </p:cBhvr>
                                      <p:tavLst>
                                        <p:tav tm="0">
                                          <p:val>
                                            <p:strVal val="ppt_y"/>
                                          </p:val>
                                        </p:tav>
                                        <p:tav tm="100000">
                                          <p:val>
                                            <p:strVal val="1+ppt_h/2"/>
                                          </p:val>
                                        </p:tav>
                                      </p:tavLst>
                                    </p:anim>
                                    <p:set>
                                      <p:cBhvr>
                                        <p:cTn id="56" dur="1" fill="hold">
                                          <p:stCondLst>
                                            <p:cond delay="499"/>
                                          </p:stCondLst>
                                        </p:cTn>
                                        <p:tgtEl>
                                          <p:spTgt spid="7"/>
                                        </p:tgtEl>
                                        <p:attrNameLst>
                                          <p:attrName>style.visibility</p:attrName>
                                        </p:attrNameLst>
                                      </p:cBhvr>
                                      <p:to>
                                        <p:strVal val="hidden"/>
                                      </p:to>
                                    </p:set>
                                  </p:childTnLst>
                                  <p:subTnLst>
                                    <p:audio>
                                      <p:cMediaNode>
                                        <p:cTn display="0" masterRel="sameClick">
                                          <p:stCondLst>
                                            <p:cond evt="begin" delay="0">
                                              <p:tn val="53"/>
                                            </p:cond>
                                          </p:stCondLst>
                                          <p:endCondLst>
                                            <p:cond evt="onStopAudio" delay="0">
                                              <p:tgtEl>
                                                <p:sldTgt/>
                                              </p:tgtEl>
                                            </p:cond>
                                          </p:endCondLst>
                                        </p:cTn>
                                        <p:tgtEl>
                                          <p:sndTgt r:embed="rId3" name="chimes.wav"/>
                                        </p:tgtEl>
                                      </p:cMediaNode>
                                    </p:audio>
                                  </p:subTnLst>
                                </p:cTn>
                              </p:par>
                            </p:childTnLst>
                          </p:cTn>
                        </p:par>
                      </p:childTnLst>
                    </p:cTn>
                  </p:par>
                  <p:par>
                    <p:cTn id="57" fill="hold">
                      <p:stCondLst>
                        <p:cond delay="indefinite"/>
                      </p:stCondLst>
                      <p:childTnLst>
                        <p:par>
                          <p:cTn id="58" fill="hold">
                            <p:stCondLst>
                              <p:cond delay="0"/>
                            </p:stCondLst>
                            <p:childTnLst>
                              <p:par>
                                <p:cTn id="59" presetID="2" presetClass="exit" presetSubtype="4" fill="hold" nodeType="clickEffect">
                                  <p:stCondLst>
                                    <p:cond delay="0"/>
                                  </p:stCondLst>
                                  <p:childTnLst>
                                    <p:anim calcmode="lin" valueType="num">
                                      <p:cBhvr additive="base">
                                        <p:cTn id="60" dur="500"/>
                                        <p:tgtEl>
                                          <p:spTgt spid="8"/>
                                        </p:tgtEl>
                                        <p:attrNameLst>
                                          <p:attrName>ppt_x</p:attrName>
                                        </p:attrNameLst>
                                      </p:cBhvr>
                                      <p:tavLst>
                                        <p:tav tm="0">
                                          <p:val>
                                            <p:strVal val="ppt_x"/>
                                          </p:val>
                                        </p:tav>
                                        <p:tav tm="100000">
                                          <p:val>
                                            <p:strVal val="ppt_x"/>
                                          </p:val>
                                        </p:tav>
                                      </p:tavLst>
                                    </p:anim>
                                    <p:anim calcmode="lin" valueType="num">
                                      <p:cBhvr additive="base">
                                        <p:cTn id="61" dur="500"/>
                                        <p:tgtEl>
                                          <p:spTgt spid="8"/>
                                        </p:tgtEl>
                                        <p:attrNameLst>
                                          <p:attrName>ppt_y</p:attrName>
                                        </p:attrNameLst>
                                      </p:cBhvr>
                                      <p:tavLst>
                                        <p:tav tm="0">
                                          <p:val>
                                            <p:strVal val="ppt_y"/>
                                          </p:val>
                                        </p:tav>
                                        <p:tav tm="100000">
                                          <p:val>
                                            <p:strVal val="1+ppt_h/2"/>
                                          </p:val>
                                        </p:tav>
                                      </p:tavLst>
                                    </p:anim>
                                    <p:set>
                                      <p:cBhvr>
                                        <p:cTn id="62" dur="1" fill="hold">
                                          <p:stCondLst>
                                            <p:cond delay="499"/>
                                          </p:stCondLst>
                                        </p:cTn>
                                        <p:tgtEl>
                                          <p:spTgt spid="8"/>
                                        </p:tgtEl>
                                        <p:attrNameLst>
                                          <p:attrName>style.visibility</p:attrName>
                                        </p:attrNameLst>
                                      </p:cBhvr>
                                      <p:to>
                                        <p:strVal val="hidden"/>
                                      </p:to>
                                    </p:set>
                                  </p:childTnLst>
                                  <p:subTnLst>
                                    <p:audio>
                                      <p:cMediaNode>
                                        <p:cTn display="0" masterRel="sameClick">
                                          <p:stCondLst>
                                            <p:cond evt="begin" delay="0">
                                              <p:tn val="59"/>
                                            </p:cond>
                                          </p:stCondLst>
                                          <p:endCondLst>
                                            <p:cond evt="onStopAudio" delay="0">
                                              <p:tgtEl>
                                                <p:sldTgt/>
                                              </p:tgtEl>
                                            </p:cond>
                                          </p:endCondLst>
                                        </p:cTn>
                                        <p:tgtEl>
                                          <p:sndTgt r:embed="rId3" name="chimes.wav"/>
                                        </p:tgtEl>
                                      </p:cMediaNode>
                                    </p:audio>
                                  </p:subTnLst>
                                </p:cTn>
                              </p:par>
                            </p:childTnLst>
                          </p:cTn>
                        </p:par>
                      </p:childTnLst>
                    </p:cTn>
                  </p:par>
                  <p:par>
                    <p:cTn id="63" fill="hold">
                      <p:stCondLst>
                        <p:cond delay="indefinite"/>
                      </p:stCondLst>
                      <p:childTnLst>
                        <p:par>
                          <p:cTn id="64" fill="hold">
                            <p:stCondLst>
                              <p:cond delay="0"/>
                            </p:stCondLst>
                            <p:childTnLst>
                              <p:par>
                                <p:cTn id="65" presetID="2" presetClass="exit" presetSubtype="4" fill="hold" nodeType="clickEffect">
                                  <p:stCondLst>
                                    <p:cond delay="0"/>
                                  </p:stCondLst>
                                  <p:childTnLst>
                                    <p:anim calcmode="lin" valueType="num">
                                      <p:cBhvr additive="base">
                                        <p:cTn id="66" dur="500"/>
                                        <p:tgtEl>
                                          <p:spTgt spid="3"/>
                                        </p:tgtEl>
                                        <p:attrNameLst>
                                          <p:attrName>ppt_x</p:attrName>
                                        </p:attrNameLst>
                                      </p:cBhvr>
                                      <p:tavLst>
                                        <p:tav tm="0">
                                          <p:val>
                                            <p:strVal val="ppt_x"/>
                                          </p:val>
                                        </p:tav>
                                        <p:tav tm="100000">
                                          <p:val>
                                            <p:strVal val="ppt_x"/>
                                          </p:val>
                                        </p:tav>
                                      </p:tavLst>
                                    </p:anim>
                                    <p:anim calcmode="lin" valueType="num">
                                      <p:cBhvr additive="base">
                                        <p:cTn id="67" dur="500"/>
                                        <p:tgtEl>
                                          <p:spTgt spid="3"/>
                                        </p:tgtEl>
                                        <p:attrNameLst>
                                          <p:attrName>ppt_y</p:attrName>
                                        </p:attrNameLst>
                                      </p:cBhvr>
                                      <p:tavLst>
                                        <p:tav tm="0">
                                          <p:val>
                                            <p:strVal val="ppt_y"/>
                                          </p:val>
                                        </p:tav>
                                        <p:tav tm="100000">
                                          <p:val>
                                            <p:strVal val="1+ppt_h/2"/>
                                          </p:val>
                                        </p:tav>
                                      </p:tavLst>
                                    </p:anim>
                                    <p:set>
                                      <p:cBhvr>
                                        <p:cTn id="68" dur="1" fill="hold">
                                          <p:stCondLst>
                                            <p:cond delay="499"/>
                                          </p:stCondLst>
                                        </p:cTn>
                                        <p:tgtEl>
                                          <p:spTgt spid="3"/>
                                        </p:tgtEl>
                                        <p:attrNameLst>
                                          <p:attrName>style.visibility</p:attrName>
                                        </p:attrNameLst>
                                      </p:cBhvr>
                                      <p:to>
                                        <p:strVal val="hidden"/>
                                      </p:to>
                                    </p:set>
                                  </p:childTnLst>
                                  <p:subTnLst>
                                    <p:audio>
                                      <p:cMediaNode>
                                        <p:cTn display="0" masterRel="sameClick">
                                          <p:stCondLst>
                                            <p:cond evt="begin" delay="0">
                                              <p:tn val="65"/>
                                            </p:cond>
                                          </p:stCondLst>
                                          <p:endCondLst>
                                            <p:cond evt="onStopAudio" delay="0">
                                              <p:tgtEl>
                                                <p:sldTgt/>
                                              </p:tgtEl>
                                            </p:cond>
                                          </p:endCondLst>
                                        </p:cTn>
                                        <p:tgtEl>
                                          <p:sndTgt r:embed="rId3" name="chimes.wav"/>
                                        </p:tgtEl>
                                      </p:cMediaNode>
                                    </p:audio>
                                  </p:subTnLst>
                                </p:cTn>
                              </p:par>
                            </p:childTnLst>
                          </p:cTn>
                        </p:par>
                      </p:childTnLst>
                    </p:cTn>
                  </p:par>
                  <p:par>
                    <p:cTn id="69" fill="hold">
                      <p:stCondLst>
                        <p:cond delay="indefinite"/>
                      </p:stCondLst>
                      <p:childTnLst>
                        <p:par>
                          <p:cTn id="70" fill="hold">
                            <p:stCondLst>
                              <p:cond delay="0"/>
                            </p:stCondLst>
                            <p:childTnLst>
                              <p:par>
                                <p:cTn id="71" presetID="2" presetClass="exit" presetSubtype="4" fill="hold" nodeType="clickEffect">
                                  <p:stCondLst>
                                    <p:cond delay="0"/>
                                  </p:stCondLst>
                                  <p:childTnLst>
                                    <p:anim calcmode="lin" valueType="num">
                                      <p:cBhvr additive="base">
                                        <p:cTn id="72" dur="500"/>
                                        <p:tgtEl>
                                          <p:spTgt spid="4"/>
                                        </p:tgtEl>
                                        <p:attrNameLst>
                                          <p:attrName>ppt_x</p:attrName>
                                        </p:attrNameLst>
                                      </p:cBhvr>
                                      <p:tavLst>
                                        <p:tav tm="0">
                                          <p:val>
                                            <p:strVal val="ppt_x"/>
                                          </p:val>
                                        </p:tav>
                                        <p:tav tm="100000">
                                          <p:val>
                                            <p:strVal val="ppt_x"/>
                                          </p:val>
                                        </p:tav>
                                      </p:tavLst>
                                    </p:anim>
                                    <p:anim calcmode="lin" valueType="num">
                                      <p:cBhvr additive="base">
                                        <p:cTn id="73" dur="500"/>
                                        <p:tgtEl>
                                          <p:spTgt spid="4"/>
                                        </p:tgtEl>
                                        <p:attrNameLst>
                                          <p:attrName>ppt_y</p:attrName>
                                        </p:attrNameLst>
                                      </p:cBhvr>
                                      <p:tavLst>
                                        <p:tav tm="0">
                                          <p:val>
                                            <p:strVal val="ppt_y"/>
                                          </p:val>
                                        </p:tav>
                                        <p:tav tm="100000">
                                          <p:val>
                                            <p:strVal val="1+ppt_h/2"/>
                                          </p:val>
                                        </p:tav>
                                      </p:tavLst>
                                    </p:anim>
                                    <p:set>
                                      <p:cBhvr>
                                        <p:cTn id="74" dur="1" fill="hold">
                                          <p:stCondLst>
                                            <p:cond delay="499"/>
                                          </p:stCondLst>
                                        </p:cTn>
                                        <p:tgtEl>
                                          <p:spTgt spid="4"/>
                                        </p:tgtEl>
                                        <p:attrNameLst>
                                          <p:attrName>style.visibility</p:attrName>
                                        </p:attrNameLst>
                                      </p:cBhvr>
                                      <p:to>
                                        <p:strVal val="hidden"/>
                                      </p:to>
                                    </p:set>
                                  </p:childTnLst>
                                  <p:subTnLst>
                                    <p:audio>
                                      <p:cMediaNode>
                                        <p:cTn display="0" masterRel="sameClick">
                                          <p:stCondLst>
                                            <p:cond evt="begin" delay="0">
                                              <p:tn val="71"/>
                                            </p:cond>
                                          </p:stCondLst>
                                          <p:endCondLst>
                                            <p:cond evt="onStopAudio" delay="0">
                                              <p:tgtEl>
                                                <p:sldTgt/>
                                              </p:tgtEl>
                                            </p:cond>
                                          </p:endCondLst>
                                        </p:cTn>
                                        <p:tgtEl>
                                          <p:sndTgt r:embed="rId3" name="chimes.wav"/>
                                        </p:tgtEl>
                                      </p:cMediaNode>
                                    </p:audio>
                                  </p:subTnLst>
                                </p:cTn>
                              </p:par>
                            </p:childTnLst>
                          </p:cTn>
                        </p:par>
                      </p:childTnLst>
                    </p:cTn>
                  </p:par>
                  <p:par>
                    <p:cTn id="75" fill="hold">
                      <p:stCondLst>
                        <p:cond delay="indefinite"/>
                      </p:stCondLst>
                      <p:childTnLst>
                        <p:par>
                          <p:cTn id="76" fill="hold">
                            <p:stCondLst>
                              <p:cond delay="0"/>
                            </p:stCondLst>
                            <p:childTnLst>
                              <p:par>
                                <p:cTn id="77" presetID="2" presetClass="exit" presetSubtype="4" fill="hold" nodeType="clickEffect">
                                  <p:stCondLst>
                                    <p:cond delay="0"/>
                                  </p:stCondLst>
                                  <p:childTnLst>
                                    <p:anim calcmode="lin" valueType="num">
                                      <p:cBhvr additive="base">
                                        <p:cTn id="78" dur="500"/>
                                        <p:tgtEl>
                                          <p:spTgt spid="6"/>
                                        </p:tgtEl>
                                        <p:attrNameLst>
                                          <p:attrName>ppt_x</p:attrName>
                                        </p:attrNameLst>
                                      </p:cBhvr>
                                      <p:tavLst>
                                        <p:tav tm="0">
                                          <p:val>
                                            <p:strVal val="ppt_x"/>
                                          </p:val>
                                        </p:tav>
                                        <p:tav tm="100000">
                                          <p:val>
                                            <p:strVal val="ppt_x"/>
                                          </p:val>
                                        </p:tav>
                                      </p:tavLst>
                                    </p:anim>
                                    <p:anim calcmode="lin" valueType="num">
                                      <p:cBhvr additive="base">
                                        <p:cTn id="79" dur="500"/>
                                        <p:tgtEl>
                                          <p:spTgt spid="6"/>
                                        </p:tgtEl>
                                        <p:attrNameLst>
                                          <p:attrName>ppt_y</p:attrName>
                                        </p:attrNameLst>
                                      </p:cBhvr>
                                      <p:tavLst>
                                        <p:tav tm="0">
                                          <p:val>
                                            <p:strVal val="ppt_y"/>
                                          </p:val>
                                        </p:tav>
                                        <p:tav tm="100000">
                                          <p:val>
                                            <p:strVal val="1+ppt_h/2"/>
                                          </p:val>
                                        </p:tav>
                                      </p:tavLst>
                                    </p:anim>
                                    <p:set>
                                      <p:cBhvr>
                                        <p:cTn id="80" dur="1" fill="hold">
                                          <p:stCondLst>
                                            <p:cond delay="499"/>
                                          </p:stCondLst>
                                        </p:cTn>
                                        <p:tgtEl>
                                          <p:spTgt spid="6"/>
                                        </p:tgtEl>
                                        <p:attrNameLst>
                                          <p:attrName>style.visibility</p:attrName>
                                        </p:attrNameLst>
                                      </p:cBhvr>
                                      <p:to>
                                        <p:strVal val="hidden"/>
                                      </p:to>
                                    </p:set>
                                  </p:childTnLst>
                                  <p:subTnLst>
                                    <p:audio>
                                      <p:cMediaNode>
                                        <p:cTn display="0" masterRel="sameClick">
                                          <p:stCondLst>
                                            <p:cond evt="begin" delay="0">
                                              <p:tn val="77"/>
                                            </p:cond>
                                          </p:stCondLst>
                                          <p:endCondLst>
                                            <p:cond evt="onStopAudio" delay="0">
                                              <p:tgtEl>
                                                <p:sldTgt/>
                                              </p:tgtEl>
                                            </p:cond>
                                          </p:endCondLst>
                                        </p:cTn>
                                        <p:tgtEl>
                                          <p:sndTgt r:embed="rId3" name="chimes.wav"/>
                                        </p:tgtEl>
                                      </p:cMediaNode>
                                    </p:audio>
                                  </p:subTnLst>
                                </p:cTn>
                              </p:par>
                            </p:childTnLst>
                          </p:cTn>
                        </p:par>
                      </p:childTnLst>
                    </p:cTn>
                  </p:par>
                  <p:par>
                    <p:cTn id="81" fill="hold">
                      <p:stCondLst>
                        <p:cond delay="indefinite"/>
                      </p:stCondLst>
                      <p:childTnLst>
                        <p:par>
                          <p:cTn id="82" fill="hold">
                            <p:stCondLst>
                              <p:cond delay="0"/>
                            </p:stCondLst>
                            <p:childTnLst>
                              <p:par>
                                <p:cTn id="83" presetID="2" presetClass="exit" presetSubtype="4" fill="hold" nodeType="clickEffect">
                                  <p:stCondLst>
                                    <p:cond delay="0"/>
                                  </p:stCondLst>
                                  <p:childTnLst>
                                    <p:anim calcmode="lin" valueType="num">
                                      <p:cBhvr additive="base">
                                        <p:cTn id="84" dur="500"/>
                                        <p:tgtEl>
                                          <p:spTgt spid="5"/>
                                        </p:tgtEl>
                                        <p:attrNameLst>
                                          <p:attrName>ppt_x</p:attrName>
                                        </p:attrNameLst>
                                      </p:cBhvr>
                                      <p:tavLst>
                                        <p:tav tm="0">
                                          <p:val>
                                            <p:strVal val="ppt_x"/>
                                          </p:val>
                                        </p:tav>
                                        <p:tav tm="100000">
                                          <p:val>
                                            <p:strVal val="ppt_x"/>
                                          </p:val>
                                        </p:tav>
                                      </p:tavLst>
                                    </p:anim>
                                    <p:anim calcmode="lin" valueType="num">
                                      <p:cBhvr additive="base">
                                        <p:cTn id="85" dur="500"/>
                                        <p:tgtEl>
                                          <p:spTgt spid="5"/>
                                        </p:tgtEl>
                                        <p:attrNameLst>
                                          <p:attrName>ppt_y</p:attrName>
                                        </p:attrNameLst>
                                      </p:cBhvr>
                                      <p:tavLst>
                                        <p:tav tm="0">
                                          <p:val>
                                            <p:strVal val="ppt_y"/>
                                          </p:val>
                                        </p:tav>
                                        <p:tav tm="100000">
                                          <p:val>
                                            <p:strVal val="1+ppt_h/2"/>
                                          </p:val>
                                        </p:tav>
                                      </p:tavLst>
                                    </p:anim>
                                    <p:set>
                                      <p:cBhvr>
                                        <p:cTn id="86" dur="1" fill="hold">
                                          <p:stCondLst>
                                            <p:cond delay="499"/>
                                          </p:stCondLst>
                                        </p:cTn>
                                        <p:tgtEl>
                                          <p:spTgt spid="5"/>
                                        </p:tgtEl>
                                        <p:attrNameLst>
                                          <p:attrName>style.visibility</p:attrName>
                                        </p:attrNameLst>
                                      </p:cBhvr>
                                      <p:to>
                                        <p:strVal val="hidden"/>
                                      </p:to>
                                    </p:set>
                                  </p:childTnLst>
                                  <p:subTnLst>
                                    <p:audio>
                                      <p:cMediaNode>
                                        <p:cTn display="0" masterRel="sameClick">
                                          <p:stCondLst>
                                            <p:cond evt="begin" delay="0">
                                              <p:tn val="83"/>
                                            </p:cond>
                                          </p:stCondLst>
                                          <p:endCondLst>
                                            <p:cond evt="onStopAudio" delay="0">
                                              <p:tgtEl>
                                                <p:sldTgt/>
                                              </p:tgtEl>
                                            </p:cond>
                                          </p:endCondLst>
                                        </p:cTn>
                                        <p:tgtEl>
                                          <p:sndTgt r:embed="rId3" name="chimes.wav"/>
                                        </p:tgtEl>
                                      </p:cMediaNode>
                                    </p:audio>
                                  </p:subTnLst>
                                </p:cTn>
                              </p:par>
                            </p:childTnLst>
                          </p:cTn>
                        </p:par>
                      </p:childTnLst>
                    </p:cTn>
                  </p:par>
                  <p:par>
                    <p:cTn id="87" fill="hold">
                      <p:stCondLst>
                        <p:cond delay="indefinite"/>
                      </p:stCondLst>
                      <p:childTnLst>
                        <p:par>
                          <p:cTn id="88" fill="hold">
                            <p:stCondLst>
                              <p:cond delay="0"/>
                            </p:stCondLst>
                            <p:childTnLst>
                              <p:par>
                                <p:cTn id="89" presetID="2" presetClass="exit" presetSubtype="4" fill="hold" nodeType="clickEffect">
                                  <p:stCondLst>
                                    <p:cond delay="0"/>
                                  </p:stCondLst>
                                  <p:childTnLst>
                                    <p:anim calcmode="lin" valueType="num">
                                      <p:cBhvr additive="base">
                                        <p:cTn id="90" dur="500"/>
                                        <p:tgtEl>
                                          <p:spTgt spid="10"/>
                                        </p:tgtEl>
                                        <p:attrNameLst>
                                          <p:attrName>ppt_x</p:attrName>
                                        </p:attrNameLst>
                                      </p:cBhvr>
                                      <p:tavLst>
                                        <p:tav tm="0">
                                          <p:val>
                                            <p:strVal val="ppt_x"/>
                                          </p:val>
                                        </p:tav>
                                        <p:tav tm="100000">
                                          <p:val>
                                            <p:strVal val="ppt_x"/>
                                          </p:val>
                                        </p:tav>
                                      </p:tavLst>
                                    </p:anim>
                                    <p:anim calcmode="lin" valueType="num">
                                      <p:cBhvr additive="base">
                                        <p:cTn id="91" dur="500"/>
                                        <p:tgtEl>
                                          <p:spTgt spid="10"/>
                                        </p:tgtEl>
                                        <p:attrNameLst>
                                          <p:attrName>ppt_y</p:attrName>
                                        </p:attrNameLst>
                                      </p:cBhvr>
                                      <p:tavLst>
                                        <p:tav tm="0">
                                          <p:val>
                                            <p:strVal val="ppt_y"/>
                                          </p:val>
                                        </p:tav>
                                        <p:tav tm="100000">
                                          <p:val>
                                            <p:strVal val="1+ppt_h/2"/>
                                          </p:val>
                                        </p:tav>
                                      </p:tavLst>
                                    </p:anim>
                                    <p:set>
                                      <p:cBhvr>
                                        <p:cTn id="92" dur="1" fill="hold">
                                          <p:stCondLst>
                                            <p:cond delay="499"/>
                                          </p:stCondLst>
                                        </p:cTn>
                                        <p:tgtEl>
                                          <p:spTgt spid="10"/>
                                        </p:tgtEl>
                                        <p:attrNameLst>
                                          <p:attrName>style.visibility</p:attrName>
                                        </p:attrNameLst>
                                      </p:cBhvr>
                                      <p:to>
                                        <p:strVal val="hidden"/>
                                      </p:to>
                                    </p:set>
                                  </p:childTnLst>
                                  <p:subTnLst>
                                    <p:audio>
                                      <p:cMediaNode>
                                        <p:cTn display="0" masterRel="sameClick">
                                          <p:stCondLst>
                                            <p:cond evt="begin" delay="0">
                                              <p:tn val="89"/>
                                            </p:cond>
                                          </p:stCondLst>
                                          <p:endCondLst>
                                            <p:cond evt="onStopAudio" delay="0">
                                              <p:tgtEl>
                                                <p:sldTgt/>
                                              </p:tgtEl>
                                            </p:cond>
                                          </p:endCondLst>
                                        </p:cTn>
                                        <p:tgtEl>
                                          <p:sndTgt r:embed="rId3" name="chimes.wav"/>
                                        </p:tgtEl>
                                      </p:cMediaNode>
                                    </p:audio>
                                  </p:subTnLst>
                                </p:cTn>
                              </p:par>
                            </p:childTnLst>
                          </p:cTn>
                        </p:par>
                      </p:childTnLst>
                    </p:cTn>
                  </p:par>
                  <p:par>
                    <p:cTn id="93" fill="hold">
                      <p:stCondLst>
                        <p:cond delay="indefinite"/>
                      </p:stCondLst>
                      <p:childTnLst>
                        <p:par>
                          <p:cTn id="94" fill="hold">
                            <p:stCondLst>
                              <p:cond delay="0"/>
                            </p:stCondLst>
                            <p:childTnLst>
                              <p:par>
                                <p:cTn id="95" presetID="2" presetClass="exit" presetSubtype="4" fill="hold" nodeType="clickEffect">
                                  <p:stCondLst>
                                    <p:cond delay="0"/>
                                  </p:stCondLst>
                                  <p:childTnLst>
                                    <p:anim calcmode="lin" valueType="num">
                                      <p:cBhvr additive="base">
                                        <p:cTn id="96" dur="500"/>
                                        <p:tgtEl>
                                          <p:spTgt spid="9"/>
                                        </p:tgtEl>
                                        <p:attrNameLst>
                                          <p:attrName>ppt_x</p:attrName>
                                        </p:attrNameLst>
                                      </p:cBhvr>
                                      <p:tavLst>
                                        <p:tav tm="0">
                                          <p:val>
                                            <p:strVal val="ppt_x"/>
                                          </p:val>
                                        </p:tav>
                                        <p:tav tm="100000">
                                          <p:val>
                                            <p:strVal val="ppt_x"/>
                                          </p:val>
                                        </p:tav>
                                      </p:tavLst>
                                    </p:anim>
                                    <p:anim calcmode="lin" valueType="num">
                                      <p:cBhvr additive="base">
                                        <p:cTn id="97" dur="500"/>
                                        <p:tgtEl>
                                          <p:spTgt spid="9"/>
                                        </p:tgtEl>
                                        <p:attrNameLst>
                                          <p:attrName>ppt_y</p:attrName>
                                        </p:attrNameLst>
                                      </p:cBhvr>
                                      <p:tavLst>
                                        <p:tav tm="0">
                                          <p:val>
                                            <p:strVal val="ppt_y"/>
                                          </p:val>
                                        </p:tav>
                                        <p:tav tm="100000">
                                          <p:val>
                                            <p:strVal val="1+ppt_h/2"/>
                                          </p:val>
                                        </p:tav>
                                      </p:tavLst>
                                    </p:anim>
                                    <p:set>
                                      <p:cBhvr>
                                        <p:cTn id="98" dur="1" fill="hold">
                                          <p:stCondLst>
                                            <p:cond delay="499"/>
                                          </p:stCondLst>
                                        </p:cTn>
                                        <p:tgtEl>
                                          <p:spTgt spid="9"/>
                                        </p:tgtEl>
                                        <p:attrNameLst>
                                          <p:attrName>style.visibility</p:attrName>
                                        </p:attrNameLst>
                                      </p:cBhvr>
                                      <p:to>
                                        <p:strVal val="hidden"/>
                                      </p:to>
                                    </p:set>
                                  </p:childTnLst>
                                  <p:subTnLst>
                                    <p:audio>
                                      <p:cMediaNode>
                                        <p:cTn display="0" masterRel="sameClick">
                                          <p:stCondLst>
                                            <p:cond evt="begin" delay="0">
                                              <p:tn val="9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Một Nghìn Đồng - Home | Facebook">
            <a:extLst>
              <a:ext uri="{FF2B5EF4-FFF2-40B4-BE49-F238E27FC236}">
                <a16:creationId xmlns:a16="http://schemas.microsoft.com/office/drawing/2014/main" id="{24044FC7-B076-43F8-870D-3ADDAB062C6B}"/>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33000"/>
                    </a14:imgEffect>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2763763">
            <a:off x="3273643" y="1981134"/>
            <a:ext cx="5658362" cy="279381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9A9D25BF-69CC-4314-972E-05B17C2413AB}"/>
              </a:ext>
            </a:extLst>
          </p:cNvPr>
          <p:cNvPicPr>
            <a:picLocks noChangeAspect="1"/>
          </p:cNvPicPr>
          <p:nvPr/>
        </p:nvPicPr>
        <p:blipFill rotWithShape="1">
          <a:blip r:embed="rId6">
            <a:extLst>
              <a:ext uri="{28A0092B-C50C-407E-A947-70E740481C1C}">
                <a14:useLocalDpi xmlns:a14="http://schemas.microsoft.com/office/drawing/2010/main" val="0"/>
              </a:ext>
            </a:extLst>
          </a:blip>
          <a:srcRect t="12604"/>
          <a:stretch/>
        </p:blipFill>
        <p:spPr>
          <a:xfrm>
            <a:off x="6033920" y="3429001"/>
            <a:ext cx="2133424" cy="1534247"/>
          </a:xfrm>
          <a:prstGeom prst="rect">
            <a:avLst/>
          </a:prstGeom>
        </p:spPr>
      </p:pic>
      <p:pic>
        <p:nvPicPr>
          <p:cNvPr id="13" name="Picture 12">
            <a:extLst>
              <a:ext uri="{FF2B5EF4-FFF2-40B4-BE49-F238E27FC236}">
                <a16:creationId xmlns:a16="http://schemas.microsoft.com/office/drawing/2014/main" id="{325A836F-AA64-4154-B05A-63C492CA9CB5}"/>
              </a:ext>
            </a:extLst>
          </p:cNvPr>
          <p:cNvPicPr>
            <a:picLocks noChangeAspect="1"/>
          </p:cNvPicPr>
          <p:nvPr/>
        </p:nvPicPr>
        <p:blipFill rotWithShape="1">
          <a:blip r:embed="rId7">
            <a:extLst>
              <a:ext uri="{28A0092B-C50C-407E-A947-70E740481C1C}">
                <a14:useLocalDpi xmlns:a14="http://schemas.microsoft.com/office/drawing/2010/main" val="0"/>
              </a:ext>
            </a:extLst>
          </a:blip>
          <a:srcRect t="10341"/>
          <a:stretch/>
        </p:blipFill>
        <p:spPr>
          <a:xfrm>
            <a:off x="4300447" y="3429001"/>
            <a:ext cx="1749407" cy="1918263"/>
          </a:xfrm>
          <a:prstGeom prst="rect">
            <a:avLst/>
          </a:prstGeom>
        </p:spPr>
      </p:pic>
      <p:pic>
        <p:nvPicPr>
          <p:cNvPr id="3" name="Picture 2">
            <a:extLst>
              <a:ext uri="{FF2B5EF4-FFF2-40B4-BE49-F238E27FC236}">
                <a16:creationId xmlns:a16="http://schemas.microsoft.com/office/drawing/2014/main" id="{FA46BAB5-1A79-471B-9F09-D8DE121E84EE}"/>
              </a:ext>
            </a:extLst>
          </p:cNvPr>
          <p:cNvPicPr>
            <a:picLocks noChangeAspect="1"/>
          </p:cNvPicPr>
          <p:nvPr/>
        </p:nvPicPr>
        <p:blipFill rotWithShape="1">
          <a:blip r:embed="rId8">
            <a:extLst>
              <a:ext uri="{28A0092B-C50C-407E-A947-70E740481C1C}">
                <a14:useLocalDpi xmlns:a14="http://schemas.microsoft.com/office/drawing/2010/main" val="0"/>
              </a:ext>
            </a:extLst>
          </a:blip>
          <a:srcRect b="12355"/>
          <a:stretch/>
        </p:blipFill>
        <p:spPr>
          <a:xfrm>
            <a:off x="3916429" y="1890392"/>
            <a:ext cx="2133424" cy="1538609"/>
          </a:xfrm>
          <a:prstGeom prst="rect">
            <a:avLst/>
          </a:prstGeom>
        </p:spPr>
      </p:pic>
      <p:pic>
        <p:nvPicPr>
          <p:cNvPr id="4" name="Picture 3">
            <a:extLst>
              <a:ext uri="{FF2B5EF4-FFF2-40B4-BE49-F238E27FC236}">
                <a16:creationId xmlns:a16="http://schemas.microsoft.com/office/drawing/2014/main" id="{30CF5803-A2A5-4EDA-B210-FEE223A60EB9}"/>
              </a:ext>
            </a:extLst>
          </p:cNvPr>
          <p:cNvPicPr>
            <a:picLocks noChangeAspect="1"/>
          </p:cNvPicPr>
          <p:nvPr/>
        </p:nvPicPr>
        <p:blipFill rotWithShape="1">
          <a:blip r:embed="rId9">
            <a:extLst>
              <a:ext uri="{28A0092B-C50C-407E-A947-70E740481C1C}">
                <a14:useLocalDpi xmlns:a14="http://schemas.microsoft.com/office/drawing/2010/main" val="0"/>
              </a:ext>
            </a:extLst>
          </a:blip>
          <a:srcRect b="10390"/>
          <a:stretch/>
        </p:blipFill>
        <p:spPr>
          <a:xfrm>
            <a:off x="2577825" y="1517240"/>
            <a:ext cx="1755503" cy="1911760"/>
          </a:xfrm>
          <a:prstGeom prst="rect">
            <a:avLst/>
          </a:prstGeom>
        </p:spPr>
      </p:pic>
      <p:pic>
        <p:nvPicPr>
          <p:cNvPr id="5" name="Picture 4">
            <a:extLst>
              <a:ext uri="{FF2B5EF4-FFF2-40B4-BE49-F238E27FC236}">
                <a16:creationId xmlns:a16="http://schemas.microsoft.com/office/drawing/2014/main" id="{55DFA42C-AFA4-4C0F-9D5F-6A0B7F67DE04}"/>
              </a:ext>
            </a:extLst>
          </p:cNvPr>
          <p:cNvPicPr>
            <a:picLocks noChangeAspect="1"/>
          </p:cNvPicPr>
          <p:nvPr/>
        </p:nvPicPr>
        <p:blipFill rotWithShape="1">
          <a:blip r:embed="rId7">
            <a:extLst>
              <a:ext uri="{28A0092B-C50C-407E-A947-70E740481C1C}">
                <a14:useLocalDpi xmlns:a14="http://schemas.microsoft.com/office/drawing/2010/main" val="0"/>
              </a:ext>
            </a:extLst>
          </a:blip>
          <a:srcRect t="9795"/>
          <a:stretch/>
        </p:blipFill>
        <p:spPr>
          <a:xfrm>
            <a:off x="4300447" y="371476"/>
            <a:ext cx="1749407" cy="1929969"/>
          </a:xfrm>
          <a:prstGeom prst="rect">
            <a:avLst/>
          </a:prstGeom>
        </p:spPr>
      </p:pic>
      <p:pic>
        <p:nvPicPr>
          <p:cNvPr id="6" name="Picture 5">
            <a:extLst>
              <a:ext uri="{FF2B5EF4-FFF2-40B4-BE49-F238E27FC236}">
                <a16:creationId xmlns:a16="http://schemas.microsoft.com/office/drawing/2014/main" id="{13C0A678-8053-41D4-8569-8DA5E1816294}"/>
              </a:ext>
            </a:extLst>
          </p:cNvPr>
          <p:cNvPicPr>
            <a:picLocks noChangeAspect="1"/>
          </p:cNvPicPr>
          <p:nvPr/>
        </p:nvPicPr>
        <p:blipFill rotWithShape="1">
          <a:blip r:embed="rId6">
            <a:extLst>
              <a:ext uri="{28A0092B-C50C-407E-A947-70E740481C1C}">
                <a14:useLocalDpi xmlns:a14="http://schemas.microsoft.com/office/drawing/2010/main" val="0"/>
              </a:ext>
            </a:extLst>
          </a:blip>
          <a:srcRect t="11936"/>
          <a:stretch/>
        </p:blipFill>
        <p:spPr>
          <a:xfrm>
            <a:off x="2575350" y="371476"/>
            <a:ext cx="2133424" cy="1545953"/>
          </a:xfrm>
          <a:prstGeom prst="rect">
            <a:avLst/>
          </a:prstGeom>
        </p:spPr>
      </p:pic>
      <p:pic>
        <p:nvPicPr>
          <p:cNvPr id="7" name="Picture 6">
            <a:extLst>
              <a:ext uri="{FF2B5EF4-FFF2-40B4-BE49-F238E27FC236}">
                <a16:creationId xmlns:a16="http://schemas.microsoft.com/office/drawing/2014/main" id="{5FFF0D45-7BD0-4903-8F17-C1764ED80240}"/>
              </a:ext>
            </a:extLst>
          </p:cNvPr>
          <p:cNvPicPr>
            <a:picLocks noChangeAspect="1"/>
          </p:cNvPicPr>
          <p:nvPr/>
        </p:nvPicPr>
        <p:blipFill rotWithShape="1">
          <a:blip r:embed="rId8">
            <a:extLst>
              <a:ext uri="{28A0092B-C50C-407E-A947-70E740481C1C}">
                <a14:useLocalDpi xmlns:a14="http://schemas.microsoft.com/office/drawing/2010/main" val="0"/>
              </a:ext>
            </a:extLst>
          </a:blip>
          <a:srcRect b="12355"/>
          <a:stretch/>
        </p:blipFill>
        <p:spPr>
          <a:xfrm>
            <a:off x="7391575" y="1890392"/>
            <a:ext cx="2133424" cy="1538609"/>
          </a:xfrm>
          <a:prstGeom prst="rect">
            <a:avLst/>
          </a:prstGeom>
        </p:spPr>
      </p:pic>
      <p:pic>
        <p:nvPicPr>
          <p:cNvPr id="8" name="Picture 7">
            <a:extLst>
              <a:ext uri="{FF2B5EF4-FFF2-40B4-BE49-F238E27FC236}">
                <a16:creationId xmlns:a16="http://schemas.microsoft.com/office/drawing/2014/main" id="{82DE54CB-344A-4799-9AEB-CA807CC4F604}"/>
              </a:ext>
            </a:extLst>
          </p:cNvPr>
          <p:cNvPicPr>
            <a:picLocks noChangeAspect="1"/>
          </p:cNvPicPr>
          <p:nvPr/>
        </p:nvPicPr>
        <p:blipFill rotWithShape="1">
          <a:blip r:embed="rId9">
            <a:extLst>
              <a:ext uri="{28A0092B-C50C-407E-A947-70E740481C1C}">
                <a14:useLocalDpi xmlns:a14="http://schemas.microsoft.com/office/drawing/2010/main" val="0"/>
              </a:ext>
            </a:extLst>
          </a:blip>
          <a:srcRect b="10390"/>
          <a:stretch/>
        </p:blipFill>
        <p:spPr>
          <a:xfrm>
            <a:off x="6033921" y="1517240"/>
            <a:ext cx="1755503" cy="1911760"/>
          </a:xfrm>
          <a:prstGeom prst="rect">
            <a:avLst/>
          </a:prstGeom>
        </p:spPr>
      </p:pic>
      <p:pic>
        <p:nvPicPr>
          <p:cNvPr id="9" name="Picture 8">
            <a:extLst>
              <a:ext uri="{FF2B5EF4-FFF2-40B4-BE49-F238E27FC236}">
                <a16:creationId xmlns:a16="http://schemas.microsoft.com/office/drawing/2014/main" id="{D7091246-86AF-4859-AD3A-6CE151A2869F}"/>
              </a:ext>
            </a:extLst>
          </p:cNvPr>
          <p:cNvPicPr>
            <a:picLocks noChangeAspect="1"/>
          </p:cNvPicPr>
          <p:nvPr/>
        </p:nvPicPr>
        <p:blipFill rotWithShape="1">
          <a:blip r:embed="rId7">
            <a:extLst>
              <a:ext uri="{28A0092B-C50C-407E-A947-70E740481C1C}">
                <a14:useLocalDpi xmlns:a14="http://schemas.microsoft.com/office/drawing/2010/main" val="0"/>
              </a:ext>
            </a:extLst>
          </a:blip>
          <a:srcRect t="9795"/>
          <a:stretch/>
        </p:blipFill>
        <p:spPr>
          <a:xfrm>
            <a:off x="7775593" y="371476"/>
            <a:ext cx="1749407" cy="1929969"/>
          </a:xfrm>
          <a:prstGeom prst="rect">
            <a:avLst/>
          </a:prstGeom>
        </p:spPr>
      </p:pic>
      <p:pic>
        <p:nvPicPr>
          <p:cNvPr id="10" name="Picture 9">
            <a:extLst>
              <a:ext uri="{FF2B5EF4-FFF2-40B4-BE49-F238E27FC236}">
                <a16:creationId xmlns:a16="http://schemas.microsoft.com/office/drawing/2014/main" id="{E559E540-916B-4213-A01E-B73CE06EB5AE}"/>
              </a:ext>
            </a:extLst>
          </p:cNvPr>
          <p:cNvPicPr>
            <a:picLocks noChangeAspect="1"/>
          </p:cNvPicPr>
          <p:nvPr/>
        </p:nvPicPr>
        <p:blipFill rotWithShape="1">
          <a:blip r:embed="rId6">
            <a:extLst>
              <a:ext uri="{28A0092B-C50C-407E-A947-70E740481C1C}">
                <a14:useLocalDpi xmlns:a14="http://schemas.microsoft.com/office/drawing/2010/main" val="0"/>
              </a:ext>
            </a:extLst>
          </a:blip>
          <a:srcRect t="11936"/>
          <a:stretch/>
        </p:blipFill>
        <p:spPr>
          <a:xfrm>
            <a:off x="6033920" y="371476"/>
            <a:ext cx="2133424" cy="1545953"/>
          </a:xfrm>
          <a:prstGeom prst="rect">
            <a:avLst/>
          </a:prstGeom>
        </p:spPr>
      </p:pic>
      <p:pic>
        <p:nvPicPr>
          <p:cNvPr id="11" name="Picture 10">
            <a:extLst>
              <a:ext uri="{FF2B5EF4-FFF2-40B4-BE49-F238E27FC236}">
                <a16:creationId xmlns:a16="http://schemas.microsoft.com/office/drawing/2014/main" id="{52BF75B3-D329-4C8D-A388-441EB28E4199}"/>
              </a:ext>
            </a:extLst>
          </p:cNvPr>
          <p:cNvPicPr>
            <a:picLocks noChangeAspect="1"/>
          </p:cNvPicPr>
          <p:nvPr/>
        </p:nvPicPr>
        <p:blipFill rotWithShape="1">
          <a:blip r:embed="rId8">
            <a:extLst>
              <a:ext uri="{28A0092B-C50C-407E-A947-70E740481C1C}">
                <a14:useLocalDpi xmlns:a14="http://schemas.microsoft.com/office/drawing/2010/main" val="0"/>
              </a:ext>
            </a:extLst>
          </a:blip>
          <a:srcRect b="13858"/>
          <a:stretch/>
        </p:blipFill>
        <p:spPr>
          <a:xfrm>
            <a:off x="3916429" y="4941200"/>
            <a:ext cx="2133424" cy="1512215"/>
          </a:xfrm>
          <a:prstGeom prst="rect">
            <a:avLst/>
          </a:prstGeom>
        </p:spPr>
      </p:pic>
      <p:pic>
        <p:nvPicPr>
          <p:cNvPr id="12" name="Picture 11">
            <a:extLst>
              <a:ext uri="{FF2B5EF4-FFF2-40B4-BE49-F238E27FC236}">
                <a16:creationId xmlns:a16="http://schemas.microsoft.com/office/drawing/2014/main" id="{4FBC9C65-5F9C-4F70-B9CC-27A9ADE2F358}"/>
              </a:ext>
            </a:extLst>
          </p:cNvPr>
          <p:cNvPicPr>
            <a:picLocks noChangeAspect="1"/>
          </p:cNvPicPr>
          <p:nvPr/>
        </p:nvPicPr>
        <p:blipFill rotWithShape="1">
          <a:blip r:embed="rId9">
            <a:extLst>
              <a:ext uri="{28A0092B-C50C-407E-A947-70E740481C1C}">
                <a14:useLocalDpi xmlns:a14="http://schemas.microsoft.com/office/drawing/2010/main" val="0"/>
              </a:ext>
            </a:extLst>
          </a:blip>
          <a:srcRect b="11628"/>
          <a:stretch/>
        </p:blipFill>
        <p:spPr>
          <a:xfrm>
            <a:off x="2577825" y="4568048"/>
            <a:ext cx="1755503" cy="1885366"/>
          </a:xfrm>
          <a:prstGeom prst="rect">
            <a:avLst/>
          </a:prstGeom>
        </p:spPr>
      </p:pic>
      <p:pic>
        <p:nvPicPr>
          <p:cNvPr id="14" name="Picture 13">
            <a:extLst>
              <a:ext uri="{FF2B5EF4-FFF2-40B4-BE49-F238E27FC236}">
                <a16:creationId xmlns:a16="http://schemas.microsoft.com/office/drawing/2014/main" id="{60BB9706-4D3A-4161-9515-BF422D652E09}"/>
              </a:ext>
            </a:extLst>
          </p:cNvPr>
          <p:cNvPicPr>
            <a:picLocks noChangeAspect="1"/>
          </p:cNvPicPr>
          <p:nvPr/>
        </p:nvPicPr>
        <p:blipFill rotWithShape="1">
          <a:blip r:embed="rId6">
            <a:extLst>
              <a:ext uri="{28A0092B-C50C-407E-A947-70E740481C1C}">
                <a14:useLocalDpi xmlns:a14="http://schemas.microsoft.com/office/drawing/2010/main" val="0"/>
              </a:ext>
            </a:extLst>
          </a:blip>
          <a:srcRect t="12604"/>
          <a:stretch/>
        </p:blipFill>
        <p:spPr>
          <a:xfrm>
            <a:off x="2577824" y="3429001"/>
            <a:ext cx="2133424" cy="1534247"/>
          </a:xfrm>
          <a:prstGeom prst="rect">
            <a:avLst/>
          </a:prstGeom>
        </p:spPr>
      </p:pic>
      <p:pic>
        <p:nvPicPr>
          <p:cNvPr id="15" name="Picture 14">
            <a:extLst>
              <a:ext uri="{FF2B5EF4-FFF2-40B4-BE49-F238E27FC236}">
                <a16:creationId xmlns:a16="http://schemas.microsoft.com/office/drawing/2014/main" id="{AEB9576F-3A77-4D77-96C4-E871571ACFEC}"/>
              </a:ext>
            </a:extLst>
          </p:cNvPr>
          <p:cNvPicPr>
            <a:picLocks noChangeAspect="1"/>
          </p:cNvPicPr>
          <p:nvPr/>
        </p:nvPicPr>
        <p:blipFill rotWithShape="1">
          <a:blip r:embed="rId8">
            <a:extLst>
              <a:ext uri="{28A0092B-C50C-407E-A947-70E740481C1C}">
                <a14:useLocalDpi xmlns:a14="http://schemas.microsoft.com/office/drawing/2010/main" val="0"/>
              </a:ext>
            </a:extLst>
          </a:blip>
          <a:srcRect b="13858"/>
          <a:stretch/>
        </p:blipFill>
        <p:spPr>
          <a:xfrm>
            <a:off x="7391575" y="4941200"/>
            <a:ext cx="2133424" cy="1512215"/>
          </a:xfrm>
          <a:prstGeom prst="rect">
            <a:avLst/>
          </a:prstGeom>
        </p:spPr>
      </p:pic>
      <p:pic>
        <p:nvPicPr>
          <p:cNvPr id="16" name="Picture 15">
            <a:extLst>
              <a:ext uri="{FF2B5EF4-FFF2-40B4-BE49-F238E27FC236}">
                <a16:creationId xmlns:a16="http://schemas.microsoft.com/office/drawing/2014/main" id="{45C4E77D-FEE1-4263-9C49-D09D29AEE919}"/>
              </a:ext>
            </a:extLst>
          </p:cNvPr>
          <p:cNvPicPr>
            <a:picLocks noChangeAspect="1"/>
          </p:cNvPicPr>
          <p:nvPr/>
        </p:nvPicPr>
        <p:blipFill rotWithShape="1">
          <a:blip r:embed="rId9">
            <a:extLst>
              <a:ext uri="{28A0092B-C50C-407E-A947-70E740481C1C}">
                <a14:useLocalDpi xmlns:a14="http://schemas.microsoft.com/office/drawing/2010/main" val="0"/>
              </a:ext>
            </a:extLst>
          </a:blip>
          <a:srcRect b="11628"/>
          <a:stretch/>
        </p:blipFill>
        <p:spPr>
          <a:xfrm>
            <a:off x="6033921" y="4568048"/>
            <a:ext cx="1755503" cy="1885366"/>
          </a:xfrm>
          <a:prstGeom prst="rect">
            <a:avLst/>
          </a:prstGeom>
        </p:spPr>
      </p:pic>
      <p:pic>
        <p:nvPicPr>
          <p:cNvPr id="17" name="Picture 16">
            <a:extLst>
              <a:ext uri="{FF2B5EF4-FFF2-40B4-BE49-F238E27FC236}">
                <a16:creationId xmlns:a16="http://schemas.microsoft.com/office/drawing/2014/main" id="{DAAFCDE0-1131-4AF7-BA51-72E72A1DA034}"/>
              </a:ext>
            </a:extLst>
          </p:cNvPr>
          <p:cNvPicPr>
            <a:picLocks noChangeAspect="1"/>
          </p:cNvPicPr>
          <p:nvPr/>
        </p:nvPicPr>
        <p:blipFill rotWithShape="1">
          <a:blip r:embed="rId7">
            <a:extLst>
              <a:ext uri="{28A0092B-C50C-407E-A947-70E740481C1C}">
                <a14:useLocalDpi xmlns:a14="http://schemas.microsoft.com/office/drawing/2010/main" val="0"/>
              </a:ext>
            </a:extLst>
          </a:blip>
          <a:srcRect t="10341"/>
          <a:stretch/>
        </p:blipFill>
        <p:spPr>
          <a:xfrm>
            <a:off x="7775593" y="3429001"/>
            <a:ext cx="1749407" cy="1918263"/>
          </a:xfrm>
          <a:prstGeom prst="rect">
            <a:avLst/>
          </a:prstGeom>
        </p:spPr>
      </p:pic>
      <p:sp>
        <p:nvSpPr>
          <p:cNvPr id="19" name="Rectangle 18">
            <a:extLst>
              <a:ext uri="{FF2B5EF4-FFF2-40B4-BE49-F238E27FC236}">
                <a16:creationId xmlns:a16="http://schemas.microsoft.com/office/drawing/2014/main" id="{A3C47EC7-D71F-C74F-B6CC-59BA3267EB03}"/>
              </a:ext>
            </a:extLst>
          </p:cNvPr>
          <p:cNvSpPr/>
          <p:nvPr/>
        </p:nvSpPr>
        <p:spPr>
          <a:xfrm>
            <a:off x="15081" y="8615"/>
            <a:ext cx="12161838" cy="6840770"/>
          </a:xfrm>
          <a:prstGeom prst="rect">
            <a:avLst/>
          </a:prstGeom>
          <a:noFill/>
          <a:ln w="3810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endParaRPr kumimoji="0" lang="en-VN" sz="2526"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sym typeface="Arial"/>
            </a:endParaRPr>
          </a:p>
        </p:txBody>
      </p:sp>
    </p:spTree>
    <p:extLst>
      <p:ext uri="{BB962C8B-B14F-4D97-AF65-F5344CB8AC3E}">
        <p14:creationId xmlns:p14="http://schemas.microsoft.com/office/powerpoint/2010/main" val="1221464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15"/>
                                        </p:tgtEl>
                                        <p:attrNameLst>
                                          <p:attrName>ppt_x</p:attrName>
                                        </p:attrNameLst>
                                      </p:cBhvr>
                                      <p:tavLst>
                                        <p:tav tm="0">
                                          <p:val>
                                            <p:strVal val="ppt_x"/>
                                          </p:val>
                                        </p:tav>
                                        <p:tav tm="100000">
                                          <p:val>
                                            <p:strVal val="ppt_x"/>
                                          </p:val>
                                        </p:tav>
                                      </p:tavLst>
                                    </p:anim>
                                    <p:anim calcmode="lin" valueType="num">
                                      <p:cBhvr additive="base">
                                        <p:cTn id="7" dur="500"/>
                                        <p:tgtEl>
                                          <p:spTgt spid="15"/>
                                        </p:tgtEl>
                                        <p:attrNameLst>
                                          <p:attrName>ppt_y</p:attrName>
                                        </p:attrNameLst>
                                      </p:cBhvr>
                                      <p:tavLst>
                                        <p:tav tm="0">
                                          <p:val>
                                            <p:strVal val="ppt_y"/>
                                          </p:val>
                                        </p:tav>
                                        <p:tav tm="100000">
                                          <p:val>
                                            <p:strVal val="1+ppt_h/2"/>
                                          </p:val>
                                        </p:tav>
                                      </p:tavLst>
                                    </p:anim>
                                    <p:set>
                                      <p:cBhvr>
                                        <p:cTn id="8" dur="1" fill="hold">
                                          <p:stCondLst>
                                            <p:cond delay="499"/>
                                          </p:stCondLst>
                                        </p:cTn>
                                        <p:tgtEl>
                                          <p:spTgt spid="1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16"/>
                                        </p:tgtEl>
                                        <p:attrNameLst>
                                          <p:attrName>ppt_x</p:attrName>
                                        </p:attrNameLst>
                                      </p:cBhvr>
                                      <p:tavLst>
                                        <p:tav tm="0">
                                          <p:val>
                                            <p:strVal val="ppt_x"/>
                                          </p:val>
                                        </p:tav>
                                        <p:tav tm="100000">
                                          <p:val>
                                            <p:strVal val="ppt_x"/>
                                          </p:val>
                                        </p:tav>
                                      </p:tavLst>
                                    </p:anim>
                                    <p:anim calcmode="lin" valueType="num">
                                      <p:cBhvr additive="base">
                                        <p:cTn id="13" dur="500"/>
                                        <p:tgtEl>
                                          <p:spTgt spid="16"/>
                                        </p:tgtEl>
                                        <p:attrNameLst>
                                          <p:attrName>ppt_y</p:attrName>
                                        </p:attrNameLst>
                                      </p:cBhvr>
                                      <p:tavLst>
                                        <p:tav tm="0">
                                          <p:val>
                                            <p:strVal val="ppt_y"/>
                                          </p:val>
                                        </p:tav>
                                        <p:tav tm="100000">
                                          <p:val>
                                            <p:strVal val="1+ppt_h/2"/>
                                          </p:val>
                                        </p:tav>
                                      </p:tavLst>
                                    </p:anim>
                                    <p:set>
                                      <p:cBhvr>
                                        <p:cTn id="14" dur="1" fill="hold">
                                          <p:stCondLst>
                                            <p:cond delay="499"/>
                                          </p:stCondLst>
                                        </p:cTn>
                                        <p:tgtEl>
                                          <p:spTgt spid="16"/>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3" name="chimes.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11"/>
                                        </p:tgtEl>
                                        <p:attrNameLst>
                                          <p:attrName>ppt_x</p:attrName>
                                        </p:attrNameLst>
                                      </p:cBhvr>
                                      <p:tavLst>
                                        <p:tav tm="0">
                                          <p:val>
                                            <p:strVal val="ppt_x"/>
                                          </p:val>
                                        </p:tav>
                                        <p:tav tm="100000">
                                          <p:val>
                                            <p:strVal val="ppt_x"/>
                                          </p:val>
                                        </p:tav>
                                      </p:tavLst>
                                    </p:anim>
                                    <p:anim calcmode="lin" valueType="num">
                                      <p:cBhvr additive="base">
                                        <p:cTn id="19" dur="500"/>
                                        <p:tgtEl>
                                          <p:spTgt spid="11"/>
                                        </p:tgtEl>
                                        <p:attrNameLst>
                                          <p:attrName>ppt_y</p:attrName>
                                        </p:attrNameLst>
                                      </p:cBhvr>
                                      <p:tavLst>
                                        <p:tav tm="0">
                                          <p:val>
                                            <p:strVal val="ppt_y"/>
                                          </p:val>
                                        </p:tav>
                                        <p:tav tm="100000">
                                          <p:val>
                                            <p:strVal val="1+ppt_h/2"/>
                                          </p:val>
                                        </p:tav>
                                      </p:tavLst>
                                    </p:anim>
                                    <p:set>
                                      <p:cBhvr>
                                        <p:cTn id="20" dur="1" fill="hold">
                                          <p:stCondLst>
                                            <p:cond delay="499"/>
                                          </p:stCondLst>
                                        </p:cTn>
                                        <p:tgtEl>
                                          <p:spTgt spid="11"/>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3" name="chimes.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12"/>
                                        </p:tgtEl>
                                        <p:attrNameLst>
                                          <p:attrName>ppt_x</p:attrName>
                                        </p:attrNameLst>
                                      </p:cBhvr>
                                      <p:tavLst>
                                        <p:tav tm="0">
                                          <p:val>
                                            <p:strVal val="ppt_x"/>
                                          </p:val>
                                        </p:tav>
                                        <p:tav tm="100000">
                                          <p:val>
                                            <p:strVal val="ppt_x"/>
                                          </p:val>
                                        </p:tav>
                                      </p:tavLst>
                                    </p:anim>
                                    <p:anim calcmode="lin" valueType="num">
                                      <p:cBhvr additive="base">
                                        <p:cTn id="25" dur="500"/>
                                        <p:tgtEl>
                                          <p:spTgt spid="12"/>
                                        </p:tgtEl>
                                        <p:attrNameLst>
                                          <p:attrName>ppt_y</p:attrName>
                                        </p:attrNameLst>
                                      </p:cBhvr>
                                      <p:tavLst>
                                        <p:tav tm="0">
                                          <p:val>
                                            <p:strVal val="ppt_y"/>
                                          </p:val>
                                        </p:tav>
                                        <p:tav tm="100000">
                                          <p:val>
                                            <p:strVal val="1+ppt_h/2"/>
                                          </p:val>
                                        </p:tav>
                                      </p:tavLst>
                                    </p:anim>
                                    <p:set>
                                      <p:cBhvr>
                                        <p:cTn id="26" dur="1" fill="hold">
                                          <p:stCondLst>
                                            <p:cond delay="499"/>
                                          </p:stCondLst>
                                        </p:cTn>
                                        <p:tgtEl>
                                          <p:spTgt spid="12"/>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3" name="chimes.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0"/>
                                  </p:stCondLst>
                                  <p:childTnLst>
                                    <p:anim calcmode="lin" valueType="num">
                                      <p:cBhvr additive="base">
                                        <p:cTn id="30" dur="500"/>
                                        <p:tgtEl>
                                          <p:spTgt spid="14"/>
                                        </p:tgtEl>
                                        <p:attrNameLst>
                                          <p:attrName>ppt_x</p:attrName>
                                        </p:attrNameLst>
                                      </p:cBhvr>
                                      <p:tavLst>
                                        <p:tav tm="0">
                                          <p:val>
                                            <p:strVal val="ppt_x"/>
                                          </p:val>
                                        </p:tav>
                                        <p:tav tm="100000">
                                          <p:val>
                                            <p:strVal val="ppt_x"/>
                                          </p:val>
                                        </p:tav>
                                      </p:tavLst>
                                    </p:anim>
                                    <p:anim calcmode="lin" valueType="num">
                                      <p:cBhvr additive="base">
                                        <p:cTn id="31" dur="500"/>
                                        <p:tgtEl>
                                          <p:spTgt spid="14"/>
                                        </p:tgtEl>
                                        <p:attrNameLst>
                                          <p:attrName>ppt_y</p:attrName>
                                        </p:attrNameLst>
                                      </p:cBhvr>
                                      <p:tavLst>
                                        <p:tav tm="0">
                                          <p:val>
                                            <p:strVal val="ppt_y"/>
                                          </p:val>
                                        </p:tav>
                                        <p:tav tm="100000">
                                          <p:val>
                                            <p:strVal val="1+ppt_h/2"/>
                                          </p:val>
                                        </p:tav>
                                      </p:tavLst>
                                    </p:anim>
                                    <p:set>
                                      <p:cBhvr>
                                        <p:cTn id="32" dur="1" fill="hold">
                                          <p:stCondLst>
                                            <p:cond delay="499"/>
                                          </p:stCondLst>
                                        </p:cTn>
                                        <p:tgtEl>
                                          <p:spTgt spid="14"/>
                                        </p:tgtEl>
                                        <p:attrNameLst>
                                          <p:attrName>style.visibility</p:attrName>
                                        </p:attrNameLst>
                                      </p:cBhvr>
                                      <p:to>
                                        <p:strVal val="hidden"/>
                                      </p:to>
                                    </p:set>
                                  </p:childTnLst>
                                  <p:subTnLst>
                                    <p:audio>
                                      <p:cMediaNode>
                                        <p:cTn display="0" masterRel="sameClick">
                                          <p:stCondLst>
                                            <p:cond evt="begin" delay="0">
                                              <p:tn val="29"/>
                                            </p:cond>
                                          </p:stCondLst>
                                          <p:endCondLst>
                                            <p:cond evt="onStopAudio" delay="0">
                                              <p:tgtEl>
                                                <p:sldTgt/>
                                              </p:tgtEl>
                                            </p:cond>
                                          </p:endCondLst>
                                        </p:cTn>
                                        <p:tgtEl>
                                          <p:sndTgt r:embed="rId3" name="chimes.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13"/>
                                        </p:tgtEl>
                                        <p:attrNameLst>
                                          <p:attrName>ppt_x</p:attrName>
                                        </p:attrNameLst>
                                      </p:cBhvr>
                                      <p:tavLst>
                                        <p:tav tm="0">
                                          <p:val>
                                            <p:strVal val="ppt_x"/>
                                          </p:val>
                                        </p:tav>
                                        <p:tav tm="100000">
                                          <p:val>
                                            <p:strVal val="ppt_x"/>
                                          </p:val>
                                        </p:tav>
                                      </p:tavLst>
                                    </p:anim>
                                    <p:anim calcmode="lin" valueType="num">
                                      <p:cBhvr additive="base">
                                        <p:cTn id="37" dur="500"/>
                                        <p:tgtEl>
                                          <p:spTgt spid="13"/>
                                        </p:tgtEl>
                                        <p:attrNameLst>
                                          <p:attrName>ppt_y</p:attrName>
                                        </p:attrNameLst>
                                      </p:cBhvr>
                                      <p:tavLst>
                                        <p:tav tm="0">
                                          <p:val>
                                            <p:strVal val="ppt_y"/>
                                          </p:val>
                                        </p:tav>
                                        <p:tav tm="100000">
                                          <p:val>
                                            <p:strVal val="1+ppt_h/2"/>
                                          </p:val>
                                        </p:tav>
                                      </p:tavLst>
                                    </p:anim>
                                    <p:set>
                                      <p:cBhvr>
                                        <p:cTn id="38" dur="1" fill="hold">
                                          <p:stCondLst>
                                            <p:cond delay="499"/>
                                          </p:stCondLst>
                                        </p:cTn>
                                        <p:tgtEl>
                                          <p:spTgt spid="13"/>
                                        </p:tgtEl>
                                        <p:attrNameLst>
                                          <p:attrName>style.visibility</p:attrName>
                                        </p:attrNameLst>
                                      </p:cBhvr>
                                      <p:to>
                                        <p:strVal val="hidden"/>
                                      </p:to>
                                    </p:set>
                                  </p:childTnLst>
                                  <p:subTnLst>
                                    <p:audio>
                                      <p:cMediaNode>
                                        <p:cTn display="0" masterRel="sameClick">
                                          <p:stCondLst>
                                            <p:cond evt="begin" delay="0">
                                              <p:tn val="35"/>
                                            </p:cond>
                                          </p:stCondLst>
                                          <p:endCondLst>
                                            <p:cond evt="onStopAudio" delay="0">
                                              <p:tgtEl>
                                                <p:sldTgt/>
                                              </p:tgtEl>
                                            </p:cond>
                                          </p:endCondLst>
                                        </p:cTn>
                                        <p:tgtEl>
                                          <p:sndTgt r:embed="rId3" name="chimes.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18"/>
                                        </p:tgtEl>
                                        <p:attrNameLst>
                                          <p:attrName>ppt_x</p:attrName>
                                        </p:attrNameLst>
                                      </p:cBhvr>
                                      <p:tavLst>
                                        <p:tav tm="0">
                                          <p:val>
                                            <p:strVal val="ppt_x"/>
                                          </p:val>
                                        </p:tav>
                                        <p:tav tm="100000">
                                          <p:val>
                                            <p:strVal val="ppt_x"/>
                                          </p:val>
                                        </p:tav>
                                      </p:tavLst>
                                    </p:anim>
                                    <p:anim calcmode="lin" valueType="num">
                                      <p:cBhvr additive="base">
                                        <p:cTn id="43" dur="500"/>
                                        <p:tgtEl>
                                          <p:spTgt spid="18"/>
                                        </p:tgtEl>
                                        <p:attrNameLst>
                                          <p:attrName>ppt_y</p:attrName>
                                        </p:attrNameLst>
                                      </p:cBhvr>
                                      <p:tavLst>
                                        <p:tav tm="0">
                                          <p:val>
                                            <p:strVal val="ppt_y"/>
                                          </p:val>
                                        </p:tav>
                                        <p:tav tm="100000">
                                          <p:val>
                                            <p:strVal val="1+ppt_h/2"/>
                                          </p:val>
                                        </p:tav>
                                      </p:tavLst>
                                    </p:anim>
                                    <p:set>
                                      <p:cBhvr>
                                        <p:cTn id="44" dur="1" fill="hold">
                                          <p:stCondLst>
                                            <p:cond delay="499"/>
                                          </p:stCondLst>
                                        </p:cTn>
                                        <p:tgtEl>
                                          <p:spTgt spid="18"/>
                                        </p:tgtEl>
                                        <p:attrNameLst>
                                          <p:attrName>style.visibility</p:attrName>
                                        </p:attrNameLst>
                                      </p:cBhvr>
                                      <p:to>
                                        <p:strVal val="hidden"/>
                                      </p:to>
                                    </p:set>
                                  </p:childTnLst>
                                  <p:subTnLst>
                                    <p:audio>
                                      <p:cMediaNode>
                                        <p:cTn display="0" masterRel="sameClick">
                                          <p:stCondLst>
                                            <p:cond evt="begin" delay="0">
                                              <p:tn val="41"/>
                                            </p:cond>
                                          </p:stCondLst>
                                          <p:endCondLst>
                                            <p:cond evt="onStopAudio" delay="0">
                                              <p:tgtEl>
                                                <p:sldTgt/>
                                              </p:tgtEl>
                                            </p:cond>
                                          </p:endCondLst>
                                        </p:cTn>
                                        <p:tgtEl>
                                          <p:sndTgt r:embed="rId3" name="chimes.wav"/>
                                        </p:tgtEl>
                                      </p:cMediaNode>
                                    </p:audio>
                                  </p:sub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17"/>
                                        </p:tgtEl>
                                        <p:attrNameLst>
                                          <p:attrName>ppt_x</p:attrName>
                                        </p:attrNameLst>
                                      </p:cBhvr>
                                      <p:tavLst>
                                        <p:tav tm="0">
                                          <p:val>
                                            <p:strVal val="ppt_x"/>
                                          </p:val>
                                        </p:tav>
                                        <p:tav tm="100000">
                                          <p:val>
                                            <p:strVal val="ppt_x"/>
                                          </p:val>
                                        </p:tav>
                                      </p:tavLst>
                                    </p:anim>
                                    <p:anim calcmode="lin" valueType="num">
                                      <p:cBhvr additive="base">
                                        <p:cTn id="49" dur="500"/>
                                        <p:tgtEl>
                                          <p:spTgt spid="17"/>
                                        </p:tgtEl>
                                        <p:attrNameLst>
                                          <p:attrName>ppt_y</p:attrName>
                                        </p:attrNameLst>
                                      </p:cBhvr>
                                      <p:tavLst>
                                        <p:tav tm="0">
                                          <p:val>
                                            <p:strVal val="ppt_y"/>
                                          </p:val>
                                        </p:tav>
                                        <p:tav tm="100000">
                                          <p:val>
                                            <p:strVal val="1+ppt_h/2"/>
                                          </p:val>
                                        </p:tav>
                                      </p:tavLst>
                                    </p:anim>
                                    <p:set>
                                      <p:cBhvr>
                                        <p:cTn id="50" dur="1" fill="hold">
                                          <p:stCondLst>
                                            <p:cond delay="499"/>
                                          </p:stCondLst>
                                        </p:cTn>
                                        <p:tgtEl>
                                          <p:spTgt spid="17"/>
                                        </p:tgtEl>
                                        <p:attrNameLst>
                                          <p:attrName>style.visibility</p:attrName>
                                        </p:attrNameLst>
                                      </p:cBhvr>
                                      <p:to>
                                        <p:strVal val="hidden"/>
                                      </p:to>
                                    </p:set>
                                  </p:childTnLst>
                                  <p:subTnLst>
                                    <p:audio>
                                      <p:cMediaNode>
                                        <p:cTn display="0" masterRel="sameClick">
                                          <p:stCondLst>
                                            <p:cond evt="begin" delay="0">
                                              <p:tn val="47"/>
                                            </p:cond>
                                          </p:stCondLst>
                                          <p:endCondLst>
                                            <p:cond evt="onStopAudio" delay="0">
                                              <p:tgtEl>
                                                <p:sldTgt/>
                                              </p:tgtEl>
                                            </p:cond>
                                          </p:endCondLst>
                                        </p:cTn>
                                        <p:tgtEl>
                                          <p:sndTgt r:embed="rId3" name="chimes.wav"/>
                                        </p:tgtEl>
                                      </p:cMediaNode>
                                    </p:audio>
                                  </p:subTnLst>
                                </p:cTn>
                              </p:par>
                            </p:childTnLst>
                          </p:cTn>
                        </p:par>
                      </p:childTnLst>
                    </p:cTn>
                  </p:par>
                  <p:par>
                    <p:cTn id="51" fill="hold">
                      <p:stCondLst>
                        <p:cond delay="indefinite"/>
                      </p:stCondLst>
                      <p:childTnLst>
                        <p:par>
                          <p:cTn id="52" fill="hold">
                            <p:stCondLst>
                              <p:cond delay="0"/>
                            </p:stCondLst>
                            <p:childTnLst>
                              <p:par>
                                <p:cTn id="53" presetID="2" presetClass="exit" presetSubtype="4" fill="hold" nodeType="clickEffect">
                                  <p:stCondLst>
                                    <p:cond delay="0"/>
                                  </p:stCondLst>
                                  <p:childTnLst>
                                    <p:anim calcmode="lin" valueType="num">
                                      <p:cBhvr additive="base">
                                        <p:cTn id="54" dur="500"/>
                                        <p:tgtEl>
                                          <p:spTgt spid="7"/>
                                        </p:tgtEl>
                                        <p:attrNameLst>
                                          <p:attrName>ppt_x</p:attrName>
                                        </p:attrNameLst>
                                      </p:cBhvr>
                                      <p:tavLst>
                                        <p:tav tm="0">
                                          <p:val>
                                            <p:strVal val="ppt_x"/>
                                          </p:val>
                                        </p:tav>
                                        <p:tav tm="100000">
                                          <p:val>
                                            <p:strVal val="ppt_x"/>
                                          </p:val>
                                        </p:tav>
                                      </p:tavLst>
                                    </p:anim>
                                    <p:anim calcmode="lin" valueType="num">
                                      <p:cBhvr additive="base">
                                        <p:cTn id="55" dur="500"/>
                                        <p:tgtEl>
                                          <p:spTgt spid="7"/>
                                        </p:tgtEl>
                                        <p:attrNameLst>
                                          <p:attrName>ppt_y</p:attrName>
                                        </p:attrNameLst>
                                      </p:cBhvr>
                                      <p:tavLst>
                                        <p:tav tm="0">
                                          <p:val>
                                            <p:strVal val="ppt_y"/>
                                          </p:val>
                                        </p:tav>
                                        <p:tav tm="100000">
                                          <p:val>
                                            <p:strVal val="1+ppt_h/2"/>
                                          </p:val>
                                        </p:tav>
                                      </p:tavLst>
                                    </p:anim>
                                    <p:set>
                                      <p:cBhvr>
                                        <p:cTn id="56" dur="1" fill="hold">
                                          <p:stCondLst>
                                            <p:cond delay="499"/>
                                          </p:stCondLst>
                                        </p:cTn>
                                        <p:tgtEl>
                                          <p:spTgt spid="7"/>
                                        </p:tgtEl>
                                        <p:attrNameLst>
                                          <p:attrName>style.visibility</p:attrName>
                                        </p:attrNameLst>
                                      </p:cBhvr>
                                      <p:to>
                                        <p:strVal val="hidden"/>
                                      </p:to>
                                    </p:set>
                                  </p:childTnLst>
                                  <p:subTnLst>
                                    <p:audio>
                                      <p:cMediaNode>
                                        <p:cTn display="0" masterRel="sameClick">
                                          <p:stCondLst>
                                            <p:cond evt="begin" delay="0">
                                              <p:tn val="53"/>
                                            </p:cond>
                                          </p:stCondLst>
                                          <p:endCondLst>
                                            <p:cond evt="onStopAudio" delay="0">
                                              <p:tgtEl>
                                                <p:sldTgt/>
                                              </p:tgtEl>
                                            </p:cond>
                                          </p:endCondLst>
                                        </p:cTn>
                                        <p:tgtEl>
                                          <p:sndTgt r:embed="rId3" name="chimes.wav"/>
                                        </p:tgtEl>
                                      </p:cMediaNode>
                                    </p:audio>
                                  </p:subTnLst>
                                </p:cTn>
                              </p:par>
                            </p:childTnLst>
                          </p:cTn>
                        </p:par>
                      </p:childTnLst>
                    </p:cTn>
                  </p:par>
                  <p:par>
                    <p:cTn id="57" fill="hold">
                      <p:stCondLst>
                        <p:cond delay="indefinite"/>
                      </p:stCondLst>
                      <p:childTnLst>
                        <p:par>
                          <p:cTn id="58" fill="hold">
                            <p:stCondLst>
                              <p:cond delay="0"/>
                            </p:stCondLst>
                            <p:childTnLst>
                              <p:par>
                                <p:cTn id="59" presetID="2" presetClass="exit" presetSubtype="4" fill="hold" nodeType="clickEffect">
                                  <p:stCondLst>
                                    <p:cond delay="0"/>
                                  </p:stCondLst>
                                  <p:childTnLst>
                                    <p:anim calcmode="lin" valueType="num">
                                      <p:cBhvr additive="base">
                                        <p:cTn id="60" dur="500"/>
                                        <p:tgtEl>
                                          <p:spTgt spid="8"/>
                                        </p:tgtEl>
                                        <p:attrNameLst>
                                          <p:attrName>ppt_x</p:attrName>
                                        </p:attrNameLst>
                                      </p:cBhvr>
                                      <p:tavLst>
                                        <p:tav tm="0">
                                          <p:val>
                                            <p:strVal val="ppt_x"/>
                                          </p:val>
                                        </p:tav>
                                        <p:tav tm="100000">
                                          <p:val>
                                            <p:strVal val="ppt_x"/>
                                          </p:val>
                                        </p:tav>
                                      </p:tavLst>
                                    </p:anim>
                                    <p:anim calcmode="lin" valueType="num">
                                      <p:cBhvr additive="base">
                                        <p:cTn id="61" dur="500"/>
                                        <p:tgtEl>
                                          <p:spTgt spid="8"/>
                                        </p:tgtEl>
                                        <p:attrNameLst>
                                          <p:attrName>ppt_y</p:attrName>
                                        </p:attrNameLst>
                                      </p:cBhvr>
                                      <p:tavLst>
                                        <p:tav tm="0">
                                          <p:val>
                                            <p:strVal val="ppt_y"/>
                                          </p:val>
                                        </p:tav>
                                        <p:tav tm="100000">
                                          <p:val>
                                            <p:strVal val="1+ppt_h/2"/>
                                          </p:val>
                                        </p:tav>
                                      </p:tavLst>
                                    </p:anim>
                                    <p:set>
                                      <p:cBhvr>
                                        <p:cTn id="62" dur="1" fill="hold">
                                          <p:stCondLst>
                                            <p:cond delay="499"/>
                                          </p:stCondLst>
                                        </p:cTn>
                                        <p:tgtEl>
                                          <p:spTgt spid="8"/>
                                        </p:tgtEl>
                                        <p:attrNameLst>
                                          <p:attrName>style.visibility</p:attrName>
                                        </p:attrNameLst>
                                      </p:cBhvr>
                                      <p:to>
                                        <p:strVal val="hidden"/>
                                      </p:to>
                                    </p:set>
                                  </p:childTnLst>
                                  <p:subTnLst>
                                    <p:audio>
                                      <p:cMediaNode>
                                        <p:cTn display="0" masterRel="sameClick">
                                          <p:stCondLst>
                                            <p:cond evt="begin" delay="0">
                                              <p:tn val="59"/>
                                            </p:cond>
                                          </p:stCondLst>
                                          <p:endCondLst>
                                            <p:cond evt="onStopAudio" delay="0">
                                              <p:tgtEl>
                                                <p:sldTgt/>
                                              </p:tgtEl>
                                            </p:cond>
                                          </p:endCondLst>
                                        </p:cTn>
                                        <p:tgtEl>
                                          <p:sndTgt r:embed="rId3" name="chimes.wav"/>
                                        </p:tgtEl>
                                      </p:cMediaNode>
                                    </p:audio>
                                  </p:subTnLst>
                                </p:cTn>
                              </p:par>
                            </p:childTnLst>
                          </p:cTn>
                        </p:par>
                      </p:childTnLst>
                    </p:cTn>
                  </p:par>
                  <p:par>
                    <p:cTn id="63" fill="hold">
                      <p:stCondLst>
                        <p:cond delay="indefinite"/>
                      </p:stCondLst>
                      <p:childTnLst>
                        <p:par>
                          <p:cTn id="64" fill="hold">
                            <p:stCondLst>
                              <p:cond delay="0"/>
                            </p:stCondLst>
                            <p:childTnLst>
                              <p:par>
                                <p:cTn id="65" presetID="2" presetClass="exit" presetSubtype="4" fill="hold" nodeType="clickEffect">
                                  <p:stCondLst>
                                    <p:cond delay="0"/>
                                  </p:stCondLst>
                                  <p:childTnLst>
                                    <p:anim calcmode="lin" valueType="num">
                                      <p:cBhvr additive="base">
                                        <p:cTn id="66" dur="500"/>
                                        <p:tgtEl>
                                          <p:spTgt spid="3"/>
                                        </p:tgtEl>
                                        <p:attrNameLst>
                                          <p:attrName>ppt_x</p:attrName>
                                        </p:attrNameLst>
                                      </p:cBhvr>
                                      <p:tavLst>
                                        <p:tav tm="0">
                                          <p:val>
                                            <p:strVal val="ppt_x"/>
                                          </p:val>
                                        </p:tav>
                                        <p:tav tm="100000">
                                          <p:val>
                                            <p:strVal val="ppt_x"/>
                                          </p:val>
                                        </p:tav>
                                      </p:tavLst>
                                    </p:anim>
                                    <p:anim calcmode="lin" valueType="num">
                                      <p:cBhvr additive="base">
                                        <p:cTn id="67" dur="500"/>
                                        <p:tgtEl>
                                          <p:spTgt spid="3"/>
                                        </p:tgtEl>
                                        <p:attrNameLst>
                                          <p:attrName>ppt_y</p:attrName>
                                        </p:attrNameLst>
                                      </p:cBhvr>
                                      <p:tavLst>
                                        <p:tav tm="0">
                                          <p:val>
                                            <p:strVal val="ppt_y"/>
                                          </p:val>
                                        </p:tav>
                                        <p:tav tm="100000">
                                          <p:val>
                                            <p:strVal val="1+ppt_h/2"/>
                                          </p:val>
                                        </p:tav>
                                      </p:tavLst>
                                    </p:anim>
                                    <p:set>
                                      <p:cBhvr>
                                        <p:cTn id="68" dur="1" fill="hold">
                                          <p:stCondLst>
                                            <p:cond delay="499"/>
                                          </p:stCondLst>
                                        </p:cTn>
                                        <p:tgtEl>
                                          <p:spTgt spid="3"/>
                                        </p:tgtEl>
                                        <p:attrNameLst>
                                          <p:attrName>style.visibility</p:attrName>
                                        </p:attrNameLst>
                                      </p:cBhvr>
                                      <p:to>
                                        <p:strVal val="hidden"/>
                                      </p:to>
                                    </p:set>
                                  </p:childTnLst>
                                  <p:subTnLst>
                                    <p:audio>
                                      <p:cMediaNode>
                                        <p:cTn display="0" masterRel="sameClick">
                                          <p:stCondLst>
                                            <p:cond evt="begin" delay="0">
                                              <p:tn val="65"/>
                                            </p:cond>
                                          </p:stCondLst>
                                          <p:endCondLst>
                                            <p:cond evt="onStopAudio" delay="0">
                                              <p:tgtEl>
                                                <p:sldTgt/>
                                              </p:tgtEl>
                                            </p:cond>
                                          </p:endCondLst>
                                        </p:cTn>
                                        <p:tgtEl>
                                          <p:sndTgt r:embed="rId3" name="chimes.wav"/>
                                        </p:tgtEl>
                                      </p:cMediaNode>
                                    </p:audio>
                                  </p:subTnLst>
                                </p:cTn>
                              </p:par>
                            </p:childTnLst>
                          </p:cTn>
                        </p:par>
                      </p:childTnLst>
                    </p:cTn>
                  </p:par>
                  <p:par>
                    <p:cTn id="69" fill="hold">
                      <p:stCondLst>
                        <p:cond delay="indefinite"/>
                      </p:stCondLst>
                      <p:childTnLst>
                        <p:par>
                          <p:cTn id="70" fill="hold">
                            <p:stCondLst>
                              <p:cond delay="0"/>
                            </p:stCondLst>
                            <p:childTnLst>
                              <p:par>
                                <p:cTn id="71" presetID="2" presetClass="exit" presetSubtype="4" fill="hold" nodeType="clickEffect">
                                  <p:stCondLst>
                                    <p:cond delay="0"/>
                                  </p:stCondLst>
                                  <p:childTnLst>
                                    <p:anim calcmode="lin" valueType="num">
                                      <p:cBhvr additive="base">
                                        <p:cTn id="72" dur="500"/>
                                        <p:tgtEl>
                                          <p:spTgt spid="4"/>
                                        </p:tgtEl>
                                        <p:attrNameLst>
                                          <p:attrName>ppt_x</p:attrName>
                                        </p:attrNameLst>
                                      </p:cBhvr>
                                      <p:tavLst>
                                        <p:tav tm="0">
                                          <p:val>
                                            <p:strVal val="ppt_x"/>
                                          </p:val>
                                        </p:tav>
                                        <p:tav tm="100000">
                                          <p:val>
                                            <p:strVal val="ppt_x"/>
                                          </p:val>
                                        </p:tav>
                                      </p:tavLst>
                                    </p:anim>
                                    <p:anim calcmode="lin" valueType="num">
                                      <p:cBhvr additive="base">
                                        <p:cTn id="73" dur="500"/>
                                        <p:tgtEl>
                                          <p:spTgt spid="4"/>
                                        </p:tgtEl>
                                        <p:attrNameLst>
                                          <p:attrName>ppt_y</p:attrName>
                                        </p:attrNameLst>
                                      </p:cBhvr>
                                      <p:tavLst>
                                        <p:tav tm="0">
                                          <p:val>
                                            <p:strVal val="ppt_y"/>
                                          </p:val>
                                        </p:tav>
                                        <p:tav tm="100000">
                                          <p:val>
                                            <p:strVal val="1+ppt_h/2"/>
                                          </p:val>
                                        </p:tav>
                                      </p:tavLst>
                                    </p:anim>
                                    <p:set>
                                      <p:cBhvr>
                                        <p:cTn id="74" dur="1" fill="hold">
                                          <p:stCondLst>
                                            <p:cond delay="499"/>
                                          </p:stCondLst>
                                        </p:cTn>
                                        <p:tgtEl>
                                          <p:spTgt spid="4"/>
                                        </p:tgtEl>
                                        <p:attrNameLst>
                                          <p:attrName>style.visibility</p:attrName>
                                        </p:attrNameLst>
                                      </p:cBhvr>
                                      <p:to>
                                        <p:strVal val="hidden"/>
                                      </p:to>
                                    </p:set>
                                  </p:childTnLst>
                                  <p:subTnLst>
                                    <p:audio>
                                      <p:cMediaNode>
                                        <p:cTn display="0" masterRel="sameClick">
                                          <p:stCondLst>
                                            <p:cond evt="begin" delay="0">
                                              <p:tn val="71"/>
                                            </p:cond>
                                          </p:stCondLst>
                                          <p:endCondLst>
                                            <p:cond evt="onStopAudio" delay="0">
                                              <p:tgtEl>
                                                <p:sldTgt/>
                                              </p:tgtEl>
                                            </p:cond>
                                          </p:endCondLst>
                                        </p:cTn>
                                        <p:tgtEl>
                                          <p:sndTgt r:embed="rId3" name="chimes.wav"/>
                                        </p:tgtEl>
                                      </p:cMediaNode>
                                    </p:audio>
                                  </p:subTnLst>
                                </p:cTn>
                              </p:par>
                            </p:childTnLst>
                          </p:cTn>
                        </p:par>
                      </p:childTnLst>
                    </p:cTn>
                  </p:par>
                  <p:par>
                    <p:cTn id="75" fill="hold">
                      <p:stCondLst>
                        <p:cond delay="indefinite"/>
                      </p:stCondLst>
                      <p:childTnLst>
                        <p:par>
                          <p:cTn id="76" fill="hold">
                            <p:stCondLst>
                              <p:cond delay="0"/>
                            </p:stCondLst>
                            <p:childTnLst>
                              <p:par>
                                <p:cTn id="77" presetID="2" presetClass="exit" presetSubtype="4" fill="hold" nodeType="clickEffect">
                                  <p:stCondLst>
                                    <p:cond delay="0"/>
                                  </p:stCondLst>
                                  <p:childTnLst>
                                    <p:anim calcmode="lin" valueType="num">
                                      <p:cBhvr additive="base">
                                        <p:cTn id="78" dur="500"/>
                                        <p:tgtEl>
                                          <p:spTgt spid="6"/>
                                        </p:tgtEl>
                                        <p:attrNameLst>
                                          <p:attrName>ppt_x</p:attrName>
                                        </p:attrNameLst>
                                      </p:cBhvr>
                                      <p:tavLst>
                                        <p:tav tm="0">
                                          <p:val>
                                            <p:strVal val="ppt_x"/>
                                          </p:val>
                                        </p:tav>
                                        <p:tav tm="100000">
                                          <p:val>
                                            <p:strVal val="ppt_x"/>
                                          </p:val>
                                        </p:tav>
                                      </p:tavLst>
                                    </p:anim>
                                    <p:anim calcmode="lin" valueType="num">
                                      <p:cBhvr additive="base">
                                        <p:cTn id="79" dur="500"/>
                                        <p:tgtEl>
                                          <p:spTgt spid="6"/>
                                        </p:tgtEl>
                                        <p:attrNameLst>
                                          <p:attrName>ppt_y</p:attrName>
                                        </p:attrNameLst>
                                      </p:cBhvr>
                                      <p:tavLst>
                                        <p:tav tm="0">
                                          <p:val>
                                            <p:strVal val="ppt_y"/>
                                          </p:val>
                                        </p:tav>
                                        <p:tav tm="100000">
                                          <p:val>
                                            <p:strVal val="1+ppt_h/2"/>
                                          </p:val>
                                        </p:tav>
                                      </p:tavLst>
                                    </p:anim>
                                    <p:set>
                                      <p:cBhvr>
                                        <p:cTn id="80" dur="1" fill="hold">
                                          <p:stCondLst>
                                            <p:cond delay="499"/>
                                          </p:stCondLst>
                                        </p:cTn>
                                        <p:tgtEl>
                                          <p:spTgt spid="6"/>
                                        </p:tgtEl>
                                        <p:attrNameLst>
                                          <p:attrName>style.visibility</p:attrName>
                                        </p:attrNameLst>
                                      </p:cBhvr>
                                      <p:to>
                                        <p:strVal val="hidden"/>
                                      </p:to>
                                    </p:set>
                                  </p:childTnLst>
                                  <p:subTnLst>
                                    <p:audio>
                                      <p:cMediaNode>
                                        <p:cTn display="0" masterRel="sameClick">
                                          <p:stCondLst>
                                            <p:cond evt="begin" delay="0">
                                              <p:tn val="77"/>
                                            </p:cond>
                                          </p:stCondLst>
                                          <p:endCondLst>
                                            <p:cond evt="onStopAudio" delay="0">
                                              <p:tgtEl>
                                                <p:sldTgt/>
                                              </p:tgtEl>
                                            </p:cond>
                                          </p:endCondLst>
                                        </p:cTn>
                                        <p:tgtEl>
                                          <p:sndTgt r:embed="rId3" name="chimes.wav"/>
                                        </p:tgtEl>
                                      </p:cMediaNode>
                                    </p:audio>
                                  </p:subTnLst>
                                </p:cTn>
                              </p:par>
                            </p:childTnLst>
                          </p:cTn>
                        </p:par>
                      </p:childTnLst>
                    </p:cTn>
                  </p:par>
                  <p:par>
                    <p:cTn id="81" fill="hold">
                      <p:stCondLst>
                        <p:cond delay="indefinite"/>
                      </p:stCondLst>
                      <p:childTnLst>
                        <p:par>
                          <p:cTn id="82" fill="hold">
                            <p:stCondLst>
                              <p:cond delay="0"/>
                            </p:stCondLst>
                            <p:childTnLst>
                              <p:par>
                                <p:cTn id="83" presetID="2" presetClass="exit" presetSubtype="4" fill="hold" nodeType="clickEffect">
                                  <p:stCondLst>
                                    <p:cond delay="0"/>
                                  </p:stCondLst>
                                  <p:childTnLst>
                                    <p:anim calcmode="lin" valueType="num">
                                      <p:cBhvr additive="base">
                                        <p:cTn id="84" dur="500"/>
                                        <p:tgtEl>
                                          <p:spTgt spid="5"/>
                                        </p:tgtEl>
                                        <p:attrNameLst>
                                          <p:attrName>ppt_x</p:attrName>
                                        </p:attrNameLst>
                                      </p:cBhvr>
                                      <p:tavLst>
                                        <p:tav tm="0">
                                          <p:val>
                                            <p:strVal val="ppt_x"/>
                                          </p:val>
                                        </p:tav>
                                        <p:tav tm="100000">
                                          <p:val>
                                            <p:strVal val="ppt_x"/>
                                          </p:val>
                                        </p:tav>
                                      </p:tavLst>
                                    </p:anim>
                                    <p:anim calcmode="lin" valueType="num">
                                      <p:cBhvr additive="base">
                                        <p:cTn id="85" dur="500"/>
                                        <p:tgtEl>
                                          <p:spTgt spid="5"/>
                                        </p:tgtEl>
                                        <p:attrNameLst>
                                          <p:attrName>ppt_y</p:attrName>
                                        </p:attrNameLst>
                                      </p:cBhvr>
                                      <p:tavLst>
                                        <p:tav tm="0">
                                          <p:val>
                                            <p:strVal val="ppt_y"/>
                                          </p:val>
                                        </p:tav>
                                        <p:tav tm="100000">
                                          <p:val>
                                            <p:strVal val="1+ppt_h/2"/>
                                          </p:val>
                                        </p:tav>
                                      </p:tavLst>
                                    </p:anim>
                                    <p:set>
                                      <p:cBhvr>
                                        <p:cTn id="86" dur="1" fill="hold">
                                          <p:stCondLst>
                                            <p:cond delay="499"/>
                                          </p:stCondLst>
                                        </p:cTn>
                                        <p:tgtEl>
                                          <p:spTgt spid="5"/>
                                        </p:tgtEl>
                                        <p:attrNameLst>
                                          <p:attrName>style.visibility</p:attrName>
                                        </p:attrNameLst>
                                      </p:cBhvr>
                                      <p:to>
                                        <p:strVal val="hidden"/>
                                      </p:to>
                                    </p:set>
                                  </p:childTnLst>
                                  <p:subTnLst>
                                    <p:audio>
                                      <p:cMediaNode>
                                        <p:cTn display="0" masterRel="sameClick">
                                          <p:stCondLst>
                                            <p:cond evt="begin" delay="0">
                                              <p:tn val="83"/>
                                            </p:cond>
                                          </p:stCondLst>
                                          <p:endCondLst>
                                            <p:cond evt="onStopAudio" delay="0">
                                              <p:tgtEl>
                                                <p:sldTgt/>
                                              </p:tgtEl>
                                            </p:cond>
                                          </p:endCondLst>
                                        </p:cTn>
                                        <p:tgtEl>
                                          <p:sndTgt r:embed="rId3" name="chimes.wav"/>
                                        </p:tgtEl>
                                      </p:cMediaNode>
                                    </p:audio>
                                  </p:subTnLst>
                                </p:cTn>
                              </p:par>
                            </p:childTnLst>
                          </p:cTn>
                        </p:par>
                      </p:childTnLst>
                    </p:cTn>
                  </p:par>
                  <p:par>
                    <p:cTn id="87" fill="hold">
                      <p:stCondLst>
                        <p:cond delay="indefinite"/>
                      </p:stCondLst>
                      <p:childTnLst>
                        <p:par>
                          <p:cTn id="88" fill="hold">
                            <p:stCondLst>
                              <p:cond delay="0"/>
                            </p:stCondLst>
                            <p:childTnLst>
                              <p:par>
                                <p:cTn id="89" presetID="2" presetClass="exit" presetSubtype="4" fill="hold" nodeType="clickEffect">
                                  <p:stCondLst>
                                    <p:cond delay="0"/>
                                  </p:stCondLst>
                                  <p:childTnLst>
                                    <p:anim calcmode="lin" valueType="num">
                                      <p:cBhvr additive="base">
                                        <p:cTn id="90" dur="500"/>
                                        <p:tgtEl>
                                          <p:spTgt spid="10"/>
                                        </p:tgtEl>
                                        <p:attrNameLst>
                                          <p:attrName>ppt_x</p:attrName>
                                        </p:attrNameLst>
                                      </p:cBhvr>
                                      <p:tavLst>
                                        <p:tav tm="0">
                                          <p:val>
                                            <p:strVal val="ppt_x"/>
                                          </p:val>
                                        </p:tav>
                                        <p:tav tm="100000">
                                          <p:val>
                                            <p:strVal val="ppt_x"/>
                                          </p:val>
                                        </p:tav>
                                      </p:tavLst>
                                    </p:anim>
                                    <p:anim calcmode="lin" valueType="num">
                                      <p:cBhvr additive="base">
                                        <p:cTn id="91" dur="500"/>
                                        <p:tgtEl>
                                          <p:spTgt spid="10"/>
                                        </p:tgtEl>
                                        <p:attrNameLst>
                                          <p:attrName>ppt_y</p:attrName>
                                        </p:attrNameLst>
                                      </p:cBhvr>
                                      <p:tavLst>
                                        <p:tav tm="0">
                                          <p:val>
                                            <p:strVal val="ppt_y"/>
                                          </p:val>
                                        </p:tav>
                                        <p:tav tm="100000">
                                          <p:val>
                                            <p:strVal val="1+ppt_h/2"/>
                                          </p:val>
                                        </p:tav>
                                      </p:tavLst>
                                    </p:anim>
                                    <p:set>
                                      <p:cBhvr>
                                        <p:cTn id="92" dur="1" fill="hold">
                                          <p:stCondLst>
                                            <p:cond delay="499"/>
                                          </p:stCondLst>
                                        </p:cTn>
                                        <p:tgtEl>
                                          <p:spTgt spid="10"/>
                                        </p:tgtEl>
                                        <p:attrNameLst>
                                          <p:attrName>style.visibility</p:attrName>
                                        </p:attrNameLst>
                                      </p:cBhvr>
                                      <p:to>
                                        <p:strVal val="hidden"/>
                                      </p:to>
                                    </p:set>
                                  </p:childTnLst>
                                  <p:subTnLst>
                                    <p:audio>
                                      <p:cMediaNode>
                                        <p:cTn display="0" masterRel="sameClick">
                                          <p:stCondLst>
                                            <p:cond evt="begin" delay="0">
                                              <p:tn val="89"/>
                                            </p:cond>
                                          </p:stCondLst>
                                          <p:endCondLst>
                                            <p:cond evt="onStopAudio" delay="0">
                                              <p:tgtEl>
                                                <p:sldTgt/>
                                              </p:tgtEl>
                                            </p:cond>
                                          </p:endCondLst>
                                        </p:cTn>
                                        <p:tgtEl>
                                          <p:sndTgt r:embed="rId3" name="chimes.wav"/>
                                        </p:tgtEl>
                                      </p:cMediaNode>
                                    </p:audio>
                                  </p:subTnLst>
                                </p:cTn>
                              </p:par>
                            </p:childTnLst>
                          </p:cTn>
                        </p:par>
                      </p:childTnLst>
                    </p:cTn>
                  </p:par>
                  <p:par>
                    <p:cTn id="93" fill="hold">
                      <p:stCondLst>
                        <p:cond delay="indefinite"/>
                      </p:stCondLst>
                      <p:childTnLst>
                        <p:par>
                          <p:cTn id="94" fill="hold">
                            <p:stCondLst>
                              <p:cond delay="0"/>
                            </p:stCondLst>
                            <p:childTnLst>
                              <p:par>
                                <p:cTn id="95" presetID="2" presetClass="exit" presetSubtype="4" fill="hold" nodeType="clickEffect">
                                  <p:stCondLst>
                                    <p:cond delay="0"/>
                                  </p:stCondLst>
                                  <p:childTnLst>
                                    <p:anim calcmode="lin" valueType="num">
                                      <p:cBhvr additive="base">
                                        <p:cTn id="96" dur="500"/>
                                        <p:tgtEl>
                                          <p:spTgt spid="9"/>
                                        </p:tgtEl>
                                        <p:attrNameLst>
                                          <p:attrName>ppt_x</p:attrName>
                                        </p:attrNameLst>
                                      </p:cBhvr>
                                      <p:tavLst>
                                        <p:tav tm="0">
                                          <p:val>
                                            <p:strVal val="ppt_x"/>
                                          </p:val>
                                        </p:tav>
                                        <p:tav tm="100000">
                                          <p:val>
                                            <p:strVal val="ppt_x"/>
                                          </p:val>
                                        </p:tav>
                                      </p:tavLst>
                                    </p:anim>
                                    <p:anim calcmode="lin" valueType="num">
                                      <p:cBhvr additive="base">
                                        <p:cTn id="97" dur="500"/>
                                        <p:tgtEl>
                                          <p:spTgt spid="9"/>
                                        </p:tgtEl>
                                        <p:attrNameLst>
                                          <p:attrName>ppt_y</p:attrName>
                                        </p:attrNameLst>
                                      </p:cBhvr>
                                      <p:tavLst>
                                        <p:tav tm="0">
                                          <p:val>
                                            <p:strVal val="ppt_y"/>
                                          </p:val>
                                        </p:tav>
                                        <p:tav tm="100000">
                                          <p:val>
                                            <p:strVal val="1+ppt_h/2"/>
                                          </p:val>
                                        </p:tav>
                                      </p:tavLst>
                                    </p:anim>
                                    <p:set>
                                      <p:cBhvr>
                                        <p:cTn id="98" dur="1" fill="hold">
                                          <p:stCondLst>
                                            <p:cond delay="499"/>
                                          </p:stCondLst>
                                        </p:cTn>
                                        <p:tgtEl>
                                          <p:spTgt spid="9"/>
                                        </p:tgtEl>
                                        <p:attrNameLst>
                                          <p:attrName>style.visibility</p:attrName>
                                        </p:attrNameLst>
                                      </p:cBhvr>
                                      <p:to>
                                        <p:strVal val="hidden"/>
                                      </p:to>
                                    </p:set>
                                  </p:childTnLst>
                                  <p:subTnLst>
                                    <p:audio>
                                      <p:cMediaNode>
                                        <p:cTn display="0" masterRel="sameClick">
                                          <p:stCondLst>
                                            <p:cond evt="begin" delay="0">
                                              <p:tn val="9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12" descr="Vietnam polymer 20,000 Dong banknotes">
            <a:extLst>
              <a:ext uri="{FF2B5EF4-FFF2-40B4-BE49-F238E27FC236}">
                <a16:creationId xmlns:a16="http://schemas.microsoft.com/office/drawing/2014/main" id="{C08A362D-CF87-470A-BFDB-B24DE93EFF38}"/>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11000"/>
                    </a14:imgEffect>
                  </a14:imgLayer>
                </a14:imgProps>
              </a:ext>
              <a:ext uri="{28A0092B-C50C-407E-A947-70E740481C1C}">
                <a14:useLocalDpi xmlns:a14="http://schemas.microsoft.com/office/drawing/2010/main" val="0"/>
              </a:ext>
            </a:extLst>
          </a:blip>
          <a:srcRect/>
          <a:stretch>
            <a:fillRect/>
          </a:stretch>
        </p:blipFill>
        <p:spPr bwMode="auto">
          <a:xfrm rot="18745703">
            <a:off x="3124998" y="2003911"/>
            <a:ext cx="5758581" cy="281530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9A9D25BF-69CC-4314-972E-05B17C2413AB}"/>
              </a:ext>
            </a:extLst>
          </p:cNvPr>
          <p:cNvPicPr>
            <a:picLocks noChangeAspect="1"/>
          </p:cNvPicPr>
          <p:nvPr/>
        </p:nvPicPr>
        <p:blipFill rotWithShape="1">
          <a:blip r:embed="rId6">
            <a:extLst>
              <a:ext uri="{28A0092B-C50C-407E-A947-70E740481C1C}">
                <a14:useLocalDpi xmlns:a14="http://schemas.microsoft.com/office/drawing/2010/main" val="0"/>
              </a:ext>
            </a:extLst>
          </a:blip>
          <a:srcRect t="12604"/>
          <a:stretch/>
        </p:blipFill>
        <p:spPr>
          <a:xfrm>
            <a:off x="6033920" y="3429001"/>
            <a:ext cx="2133424" cy="1534247"/>
          </a:xfrm>
          <a:prstGeom prst="rect">
            <a:avLst/>
          </a:prstGeom>
        </p:spPr>
      </p:pic>
      <p:pic>
        <p:nvPicPr>
          <p:cNvPr id="13" name="Picture 12">
            <a:extLst>
              <a:ext uri="{FF2B5EF4-FFF2-40B4-BE49-F238E27FC236}">
                <a16:creationId xmlns:a16="http://schemas.microsoft.com/office/drawing/2014/main" id="{325A836F-AA64-4154-B05A-63C492CA9CB5}"/>
              </a:ext>
            </a:extLst>
          </p:cNvPr>
          <p:cNvPicPr>
            <a:picLocks noChangeAspect="1"/>
          </p:cNvPicPr>
          <p:nvPr/>
        </p:nvPicPr>
        <p:blipFill rotWithShape="1">
          <a:blip r:embed="rId7">
            <a:extLst>
              <a:ext uri="{28A0092B-C50C-407E-A947-70E740481C1C}">
                <a14:useLocalDpi xmlns:a14="http://schemas.microsoft.com/office/drawing/2010/main" val="0"/>
              </a:ext>
            </a:extLst>
          </a:blip>
          <a:srcRect t="10341"/>
          <a:stretch/>
        </p:blipFill>
        <p:spPr>
          <a:xfrm>
            <a:off x="4300447" y="3429001"/>
            <a:ext cx="1749407" cy="1918263"/>
          </a:xfrm>
          <a:prstGeom prst="rect">
            <a:avLst/>
          </a:prstGeom>
        </p:spPr>
      </p:pic>
      <p:pic>
        <p:nvPicPr>
          <p:cNvPr id="3" name="Picture 2">
            <a:extLst>
              <a:ext uri="{FF2B5EF4-FFF2-40B4-BE49-F238E27FC236}">
                <a16:creationId xmlns:a16="http://schemas.microsoft.com/office/drawing/2014/main" id="{FA46BAB5-1A79-471B-9F09-D8DE121E84EE}"/>
              </a:ext>
            </a:extLst>
          </p:cNvPr>
          <p:cNvPicPr>
            <a:picLocks noChangeAspect="1"/>
          </p:cNvPicPr>
          <p:nvPr/>
        </p:nvPicPr>
        <p:blipFill rotWithShape="1">
          <a:blip r:embed="rId8">
            <a:extLst>
              <a:ext uri="{28A0092B-C50C-407E-A947-70E740481C1C}">
                <a14:useLocalDpi xmlns:a14="http://schemas.microsoft.com/office/drawing/2010/main" val="0"/>
              </a:ext>
            </a:extLst>
          </a:blip>
          <a:srcRect b="12355"/>
          <a:stretch/>
        </p:blipFill>
        <p:spPr>
          <a:xfrm>
            <a:off x="3916429" y="1890392"/>
            <a:ext cx="2133424" cy="1538609"/>
          </a:xfrm>
          <a:prstGeom prst="rect">
            <a:avLst/>
          </a:prstGeom>
        </p:spPr>
      </p:pic>
      <p:pic>
        <p:nvPicPr>
          <p:cNvPr id="4" name="Picture 3">
            <a:extLst>
              <a:ext uri="{FF2B5EF4-FFF2-40B4-BE49-F238E27FC236}">
                <a16:creationId xmlns:a16="http://schemas.microsoft.com/office/drawing/2014/main" id="{30CF5803-A2A5-4EDA-B210-FEE223A60EB9}"/>
              </a:ext>
            </a:extLst>
          </p:cNvPr>
          <p:cNvPicPr>
            <a:picLocks noChangeAspect="1"/>
          </p:cNvPicPr>
          <p:nvPr/>
        </p:nvPicPr>
        <p:blipFill rotWithShape="1">
          <a:blip r:embed="rId9">
            <a:extLst>
              <a:ext uri="{28A0092B-C50C-407E-A947-70E740481C1C}">
                <a14:useLocalDpi xmlns:a14="http://schemas.microsoft.com/office/drawing/2010/main" val="0"/>
              </a:ext>
            </a:extLst>
          </a:blip>
          <a:srcRect b="10390"/>
          <a:stretch/>
        </p:blipFill>
        <p:spPr>
          <a:xfrm>
            <a:off x="2577825" y="1517240"/>
            <a:ext cx="1755503" cy="1911760"/>
          </a:xfrm>
          <a:prstGeom prst="rect">
            <a:avLst/>
          </a:prstGeom>
        </p:spPr>
      </p:pic>
      <p:pic>
        <p:nvPicPr>
          <p:cNvPr id="5" name="Picture 4">
            <a:extLst>
              <a:ext uri="{FF2B5EF4-FFF2-40B4-BE49-F238E27FC236}">
                <a16:creationId xmlns:a16="http://schemas.microsoft.com/office/drawing/2014/main" id="{55DFA42C-AFA4-4C0F-9D5F-6A0B7F67DE04}"/>
              </a:ext>
            </a:extLst>
          </p:cNvPr>
          <p:cNvPicPr>
            <a:picLocks noChangeAspect="1"/>
          </p:cNvPicPr>
          <p:nvPr/>
        </p:nvPicPr>
        <p:blipFill rotWithShape="1">
          <a:blip r:embed="rId7">
            <a:extLst>
              <a:ext uri="{28A0092B-C50C-407E-A947-70E740481C1C}">
                <a14:useLocalDpi xmlns:a14="http://schemas.microsoft.com/office/drawing/2010/main" val="0"/>
              </a:ext>
            </a:extLst>
          </a:blip>
          <a:srcRect t="9795"/>
          <a:stretch/>
        </p:blipFill>
        <p:spPr>
          <a:xfrm>
            <a:off x="4300447" y="371476"/>
            <a:ext cx="1749407" cy="1929969"/>
          </a:xfrm>
          <a:prstGeom prst="rect">
            <a:avLst/>
          </a:prstGeom>
        </p:spPr>
      </p:pic>
      <p:pic>
        <p:nvPicPr>
          <p:cNvPr id="6" name="Picture 5">
            <a:extLst>
              <a:ext uri="{FF2B5EF4-FFF2-40B4-BE49-F238E27FC236}">
                <a16:creationId xmlns:a16="http://schemas.microsoft.com/office/drawing/2014/main" id="{13C0A678-8053-41D4-8569-8DA5E1816294}"/>
              </a:ext>
            </a:extLst>
          </p:cNvPr>
          <p:cNvPicPr>
            <a:picLocks noChangeAspect="1"/>
          </p:cNvPicPr>
          <p:nvPr/>
        </p:nvPicPr>
        <p:blipFill rotWithShape="1">
          <a:blip r:embed="rId6">
            <a:extLst>
              <a:ext uri="{28A0092B-C50C-407E-A947-70E740481C1C}">
                <a14:useLocalDpi xmlns:a14="http://schemas.microsoft.com/office/drawing/2010/main" val="0"/>
              </a:ext>
            </a:extLst>
          </a:blip>
          <a:srcRect t="11936"/>
          <a:stretch/>
        </p:blipFill>
        <p:spPr>
          <a:xfrm>
            <a:off x="2575350" y="371476"/>
            <a:ext cx="2133424" cy="1545953"/>
          </a:xfrm>
          <a:prstGeom prst="rect">
            <a:avLst/>
          </a:prstGeom>
        </p:spPr>
      </p:pic>
      <p:pic>
        <p:nvPicPr>
          <p:cNvPr id="7" name="Picture 6">
            <a:extLst>
              <a:ext uri="{FF2B5EF4-FFF2-40B4-BE49-F238E27FC236}">
                <a16:creationId xmlns:a16="http://schemas.microsoft.com/office/drawing/2014/main" id="{5FFF0D45-7BD0-4903-8F17-C1764ED80240}"/>
              </a:ext>
            </a:extLst>
          </p:cNvPr>
          <p:cNvPicPr>
            <a:picLocks noChangeAspect="1"/>
          </p:cNvPicPr>
          <p:nvPr/>
        </p:nvPicPr>
        <p:blipFill rotWithShape="1">
          <a:blip r:embed="rId8">
            <a:extLst>
              <a:ext uri="{28A0092B-C50C-407E-A947-70E740481C1C}">
                <a14:useLocalDpi xmlns:a14="http://schemas.microsoft.com/office/drawing/2010/main" val="0"/>
              </a:ext>
            </a:extLst>
          </a:blip>
          <a:srcRect b="12355"/>
          <a:stretch/>
        </p:blipFill>
        <p:spPr>
          <a:xfrm>
            <a:off x="7391575" y="1890392"/>
            <a:ext cx="2133424" cy="1538609"/>
          </a:xfrm>
          <a:prstGeom prst="rect">
            <a:avLst/>
          </a:prstGeom>
        </p:spPr>
      </p:pic>
      <p:pic>
        <p:nvPicPr>
          <p:cNvPr id="8" name="Picture 7">
            <a:extLst>
              <a:ext uri="{FF2B5EF4-FFF2-40B4-BE49-F238E27FC236}">
                <a16:creationId xmlns:a16="http://schemas.microsoft.com/office/drawing/2014/main" id="{82DE54CB-344A-4799-9AEB-CA807CC4F604}"/>
              </a:ext>
            </a:extLst>
          </p:cNvPr>
          <p:cNvPicPr>
            <a:picLocks noChangeAspect="1"/>
          </p:cNvPicPr>
          <p:nvPr/>
        </p:nvPicPr>
        <p:blipFill rotWithShape="1">
          <a:blip r:embed="rId9">
            <a:extLst>
              <a:ext uri="{28A0092B-C50C-407E-A947-70E740481C1C}">
                <a14:useLocalDpi xmlns:a14="http://schemas.microsoft.com/office/drawing/2010/main" val="0"/>
              </a:ext>
            </a:extLst>
          </a:blip>
          <a:srcRect b="10390"/>
          <a:stretch/>
        </p:blipFill>
        <p:spPr>
          <a:xfrm>
            <a:off x="6033921" y="1517240"/>
            <a:ext cx="1755503" cy="1911760"/>
          </a:xfrm>
          <a:prstGeom prst="rect">
            <a:avLst/>
          </a:prstGeom>
        </p:spPr>
      </p:pic>
      <p:pic>
        <p:nvPicPr>
          <p:cNvPr id="9" name="Picture 8">
            <a:extLst>
              <a:ext uri="{FF2B5EF4-FFF2-40B4-BE49-F238E27FC236}">
                <a16:creationId xmlns:a16="http://schemas.microsoft.com/office/drawing/2014/main" id="{D7091246-86AF-4859-AD3A-6CE151A2869F}"/>
              </a:ext>
            </a:extLst>
          </p:cNvPr>
          <p:cNvPicPr>
            <a:picLocks noChangeAspect="1"/>
          </p:cNvPicPr>
          <p:nvPr/>
        </p:nvPicPr>
        <p:blipFill rotWithShape="1">
          <a:blip r:embed="rId7">
            <a:extLst>
              <a:ext uri="{28A0092B-C50C-407E-A947-70E740481C1C}">
                <a14:useLocalDpi xmlns:a14="http://schemas.microsoft.com/office/drawing/2010/main" val="0"/>
              </a:ext>
            </a:extLst>
          </a:blip>
          <a:srcRect t="9795"/>
          <a:stretch/>
        </p:blipFill>
        <p:spPr>
          <a:xfrm>
            <a:off x="7775593" y="371476"/>
            <a:ext cx="1749407" cy="1929969"/>
          </a:xfrm>
          <a:prstGeom prst="rect">
            <a:avLst/>
          </a:prstGeom>
        </p:spPr>
      </p:pic>
      <p:pic>
        <p:nvPicPr>
          <p:cNvPr id="10" name="Picture 9">
            <a:extLst>
              <a:ext uri="{FF2B5EF4-FFF2-40B4-BE49-F238E27FC236}">
                <a16:creationId xmlns:a16="http://schemas.microsoft.com/office/drawing/2014/main" id="{E559E540-916B-4213-A01E-B73CE06EB5AE}"/>
              </a:ext>
            </a:extLst>
          </p:cNvPr>
          <p:cNvPicPr>
            <a:picLocks noChangeAspect="1"/>
          </p:cNvPicPr>
          <p:nvPr/>
        </p:nvPicPr>
        <p:blipFill rotWithShape="1">
          <a:blip r:embed="rId6">
            <a:extLst>
              <a:ext uri="{28A0092B-C50C-407E-A947-70E740481C1C}">
                <a14:useLocalDpi xmlns:a14="http://schemas.microsoft.com/office/drawing/2010/main" val="0"/>
              </a:ext>
            </a:extLst>
          </a:blip>
          <a:srcRect t="11936"/>
          <a:stretch/>
        </p:blipFill>
        <p:spPr>
          <a:xfrm>
            <a:off x="6033920" y="371476"/>
            <a:ext cx="2133424" cy="1545953"/>
          </a:xfrm>
          <a:prstGeom prst="rect">
            <a:avLst/>
          </a:prstGeom>
        </p:spPr>
      </p:pic>
      <p:pic>
        <p:nvPicPr>
          <p:cNvPr id="11" name="Picture 10">
            <a:extLst>
              <a:ext uri="{FF2B5EF4-FFF2-40B4-BE49-F238E27FC236}">
                <a16:creationId xmlns:a16="http://schemas.microsoft.com/office/drawing/2014/main" id="{52BF75B3-D329-4C8D-A388-441EB28E4199}"/>
              </a:ext>
            </a:extLst>
          </p:cNvPr>
          <p:cNvPicPr>
            <a:picLocks noChangeAspect="1"/>
          </p:cNvPicPr>
          <p:nvPr/>
        </p:nvPicPr>
        <p:blipFill rotWithShape="1">
          <a:blip r:embed="rId8">
            <a:extLst>
              <a:ext uri="{28A0092B-C50C-407E-A947-70E740481C1C}">
                <a14:useLocalDpi xmlns:a14="http://schemas.microsoft.com/office/drawing/2010/main" val="0"/>
              </a:ext>
            </a:extLst>
          </a:blip>
          <a:srcRect b="13858"/>
          <a:stretch/>
        </p:blipFill>
        <p:spPr>
          <a:xfrm>
            <a:off x="3916429" y="4941200"/>
            <a:ext cx="2133424" cy="1512215"/>
          </a:xfrm>
          <a:prstGeom prst="rect">
            <a:avLst/>
          </a:prstGeom>
        </p:spPr>
      </p:pic>
      <p:pic>
        <p:nvPicPr>
          <p:cNvPr id="12" name="Picture 11">
            <a:extLst>
              <a:ext uri="{FF2B5EF4-FFF2-40B4-BE49-F238E27FC236}">
                <a16:creationId xmlns:a16="http://schemas.microsoft.com/office/drawing/2014/main" id="{4FBC9C65-5F9C-4F70-B9CC-27A9ADE2F358}"/>
              </a:ext>
            </a:extLst>
          </p:cNvPr>
          <p:cNvPicPr>
            <a:picLocks noChangeAspect="1"/>
          </p:cNvPicPr>
          <p:nvPr/>
        </p:nvPicPr>
        <p:blipFill rotWithShape="1">
          <a:blip r:embed="rId9">
            <a:extLst>
              <a:ext uri="{28A0092B-C50C-407E-A947-70E740481C1C}">
                <a14:useLocalDpi xmlns:a14="http://schemas.microsoft.com/office/drawing/2010/main" val="0"/>
              </a:ext>
            </a:extLst>
          </a:blip>
          <a:srcRect b="11628"/>
          <a:stretch/>
        </p:blipFill>
        <p:spPr>
          <a:xfrm>
            <a:off x="2577825" y="4568048"/>
            <a:ext cx="1755503" cy="1885366"/>
          </a:xfrm>
          <a:prstGeom prst="rect">
            <a:avLst/>
          </a:prstGeom>
        </p:spPr>
      </p:pic>
      <p:pic>
        <p:nvPicPr>
          <p:cNvPr id="14" name="Picture 13">
            <a:extLst>
              <a:ext uri="{FF2B5EF4-FFF2-40B4-BE49-F238E27FC236}">
                <a16:creationId xmlns:a16="http://schemas.microsoft.com/office/drawing/2014/main" id="{60BB9706-4D3A-4161-9515-BF422D652E09}"/>
              </a:ext>
            </a:extLst>
          </p:cNvPr>
          <p:cNvPicPr>
            <a:picLocks noChangeAspect="1"/>
          </p:cNvPicPr>
          <p:nvPr/>
        </p:nvPicPr>
        <p:blipFill rotWithShape="1">
          <a:blip r:embed="rId6">
            <a:extLst>
              <a:ext uri="{28A0092B-C50C-407E-A947-70E740481C1C}">
                <a14:useLocalDpi xmlns:a14="http://schemas.microsoft.com/office/drawing/2010/main" val="0"/>
              </a:ext>
            </a:extLst>
          </a:blip>
          <a:srcRect t="12604"/>
          <a:stretch/>
        </p:blipFill>
        <p:spPr>
          <a:xfrm>
            <a:off x="2577824" y="3429001"/>
            <a:ext cx="2133424" cy="1534247"/>
          </a:xfrm>
          <a:prstGeom prst="rect">
            <a:avLst/>
          </a:prstGeom>
        </p:spPr>
      </p:pic>
      <p:pic>
        <p:nvPicPr>
          <p:cNvPr id="15" name="Picture 14">
            <a:extLst>
              <a:ext uri="{FF2B5EF4-FFF2-40B4-BE49-F238E27FC236}">
                <a16:creationId xmlns:a16="http://schemas.microsoft.com/office/drawing/2014/main" id="{AEB9576F-3A77-4D77-96C4-E871571ACFEC}"/>
              </a:ext>
            </a:extLst>
          </p:cNvPr>
          <p:cNvPicPr>
            <a:picLocks noChangeAspect="1"/>
          </p:cNvPicPr>
          <p:nvPr/>
        </p:nvPicPr>
        <p:blipFill rotWithShape="1">
          <a:blip r:embed="rId8">
            <a:extLst>
              <a:ext uri="{28A0092B-C50C-407E-A947-70E740481C1C}">
                <a14:useLocalDpi xmlns:a14="http://schemas.microsoft.com/office/drawing/2010/main" val="0"/>
              </a:ext>
            </a:extLst>
          </a:blip>
          <a:srcRect b="13858"/>
          <a:stretch/>
        </p:blipFill>
        <p:spPr>
          <a:xfrm>
            <a:off x="7391575" y="4941200"/>
            <a:ext cx="2133424" cy="1512215"/>
          </a:xfrm>
          <a:prstGeom prst="rect">
            <a:avLst/>
          </a:prstGeom>
        </p:spPr>
      </p:pic>
      <p:pic>
        <p:nvPicPr>
          <p:cNvPr id="16" name="Picture 15">
            <a:extLst>
              <a:ext uri="{FF2B5EF4-FFF2-40B4-BE49-F238E27FC236}">
                <a16:creationId xmlns:a16="http://schemas.microsoft.com/office/drawing/2014/main" id="{45C4E77D-FEE1-4263-9C49-D09D29AEE919}"/>
              </a:ext>
            </a:extLst>
          </p:cNvPr>
          <p:cNvPicPr>
            <a:picLocks noChangeAspect="1"/>
          </p:cNvPicPr>
          <p:nvPr/>
        </p:nvPicPr>
        <p:blipFill rotWithShape="1">
          <a:blip r:embed="rId9">
            <a:extLst>
              <a:ext uri="{28A0092B-C50C-407E-A947-70E740481C1C}">
                <a14:useLocalDpi xmlns:a14="http://schemas.microsoft.com/office/drawing/2010/main" val="0"/>
              </a:ext>
            </a:extLst>
          </a:blip>
          <a:srcRect b="11628"/>
          <a:stretch/>
        </p:blipFill>
        <p:spPr>
          <a:xfrm>
            <a:off x="6033921" y="4568048"/>
            <a:ext cx="1755503" cy="1885366"/>
          </a:xfrm>
          <a:prstGeom prst="rect">
            <a:avLst/>
          </a:prstGeom>
        </p:spPr>
      </p:pic>
      <p:pic>
        <p:nvPicPr>
          <p:cNvPr id="17" name="Picture 16">
            <a:extLst>
              <a:ext uri="{FF2B5EF4-FFF2-40B4-BE49-F238E27FC236}">
                <a16:creationId xmlns:a16="http://schemas.microsoft.com/office/drawing/2014/main" id="{DAAFCDE0-1131-4AF7-BA51-72E72A1DA034}"/>
              </a:ext>
            </a:extLst>
          </p:cNvPr>
          <p:cNvPicPr>
            <a:picLocks noChangeAspect="1"/>
          </p:cNvPicPr>
          <p:nvPr/>
        </p:nvPicPr>
        <p:blipFill rotWithShape="1">
          <a:blip r:embed="rId7">
            <a:extLst>
              <a:ext uri="{28A0092B-C50C-407E-A947-70E740481C1C}">
                <a14:useLocalDpi xmlns:a14="http://schemas.microsoft.com/office/drawing/2010/main" val="0"/>
              </a:ext>
            </a:extLst>
          </a:blip>
          <a:srcRect t="10341"/>
          <a:stretch/>
        </p:blipFill>
        <p:spPr>
          <a:xfrm>
            <a:off x="7775593" y="3429001"/>
            <a:ext cx="1749407" cy="1918263"/>
          </a:xfrm>
          <a:prstGeom prst="rect">
            <a:avLst/>
          </a:prstGeom>
        </p:spPr>
      </p:pic>
      <p:sp>
        <p:nvSpPr>
          <p:cNvPr id="19" name="Rectangle 18">
            <a:extLst>
              <a:ext uri="{FF2B5EF4-FFF2-40B4-BE49-F238E27FC236}">
                <a16:creationId xmlns:a16="http://schemas.microsoft.com/office/drawing/2014/main" id="{A3C47EC7-D71F-C74F-B6CC-59BA3267EB03}"/>
              </a:ext>
            </a:extLst>
          </p:cNvPr>
          <p:cNvSpPr/>
          <p:nvPr/>
        </p:nvSpPr>
        <p:spPr>
          <a:xfrm>
            <a:off x="15081" y="8615"/>
            <a:ext cx="12161838" cy="6840770"/>
          </a:xfrm>
          <a:prstGeom prst="rect">
            <a:avLst/>
          </a:prstGeom>
          <a:noFill/>
          <a:ln w="3810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endParaRPr kumimoji="0" lang="en-VN" sz="2526"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sym typeface="Arial"/>
            </a:endParaRPr>
          </a:p>
        </p:txBody>
      </p:sp>
    </p:spTree>
    <p:extLst>
      <p:ext uri="{BB962C8B-B14F-4D97-AF65-F5344CB8AC3E}">
        <p14:creationId xmlns:p14="http://schemas.microsoft.com/office/powerpoint/2010/main" val="977487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15"/>
                                        </p:tgtEl>
                                        <p:attrNameLst>
                                          <p:attrName>ppt_x</p:attrName>
                                        </p:attrNameLst>
                                      </p:cBhvr>
                                      <p:tavLst>
                                        <p:tav tm="0">
                                          <p:val>
                                            <p:strVal val="ppt_x"/>
                                          </p:val>
                                        </p:tav>
                                        <p:tav tm="100000">
                                          <p:val>
                                            <p:strVal val="ppt_x"/>
                                          </p:val>
                                        </p:tav>
                                      </p:tavLst>
                                    </p:anim>
                                    <p:anim calcmode="lin" valueType="num">
                                      <p:cBhvr additive="base">
                                        <p:cTn id="7" dur="500"/>
                                        <p:tgtEl>
                                          <p:spTgt spid="15"/>
                                        </p:tgtEl>
                                        <p:attrNameLst>
                                          <p:attrName>ppt_y</p:attrName>
                                        </p:attrNameLst>
                                      </p:cBhvr>
                                      <p:tavLst>
                                        <p:tav tm="0">
                                          <p:val>
                                            <p:strVal val="ppt_y"/>
                                          </p:val>
                                        </p:tav>
                                        <p:tav tm="100000">
                                          <p:val>
                                            <p:strVal val="1+ppt_h/2"/>
                                          </p:val>
                                        </p:tav>
                                      </p:tavLst>
                                    </p:anim>
                                    <p:set>
                                      <p:cBhvr>
                                        <p:cTn id="8" dur="1" fill="hold">
                                          <p:stCondLst>
                                            <p:cond delay="499"/>
                                          </p:stCondLst>
                                        </p:cTn>
                                        <p:tgtEl>
                                          <p:spTgt spid="1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16"/>
                                        </p:tgtEl>
                                        <p:attrNameLst>
                                          <p:attrName>ppt_x</p:attrName>
                                        </p:attrNameLst>
                                      </p:cBhvr>
                                      <p:tavLst>
                                        <p:tav tm="0">
                                          <p:val>
                                            <p:strVal val="ppt_x"/>
                                          </p:val>
                                        </p:tav>
                                        <p:tav tm="100000">
                                          <p:val>
                                            <p:strVal val="ppt_x"/>
                                          </p:val>
                                        </p:tav>
                                      </p:tavLst>
                                    </p:anim>
                                    <p:anim calcmode="lin" valueType="num">
                                      <p:cBhvr additive="base">
                                        <p:cTn id="13" dur="500"/>
                                        <p:tgtEl>
                                          <p:spTgt spid="16"/>
                                        </p:tgtEl>
                                        <p:attrNameLst>
                                          <p:attrName>ppt_y</p:attrName>
                                        </p:attrNameLst>
                                      </p:cBhvr>
                                      <p:tavLst>
                                        <p:tav tm="0">
                                          <p:val>
                                            <p:strVal val="ppt_y"/>
                                          </p:val>
                                        </p:tav>
                                        <p:tav tm="100000">
                                          <p:val>
                                            <p:strVal val="1+ppt_h/2"/>
                                          </p:val>
                                        </p:tav>
                                      </p:tavLst>
                                    </p:anim>
                                    <p:set>
                                      <p:cBhvr>
                                        <p:cTn id="14" dur="1" fill="hold">
                                          <p:stCondLst>
                                            <p:cond delay="499"/>
                                          </p:stCondLst>
                                        </p:cTn>
                                        <p:tgtEl>
                                          <p:spTgt spid="16"/>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3" name="chimes.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11"/>
                                        </p:tgtEl>
                                        <p:attrNameLst>
                                          <p:attrName>ppt_x</p:attrName>
                                        </p:attrNameLst>
                                      </p:cBhvr>
                                      <p:tavLst>
                                        <p:tav tm="0">
                                          <p:val>
                                            <p:strVal val="ppt_x"/>
                                          </p:val>
                                        </p:tav>
                                        <p:tav tm="100000">
                                          <p:val>
                                            <p:strVal val="ppt_x"/>
                                          </p:val>
                                        </p:tav>
                                      </p:tavLst>
                                    </p:anim>
                                    <p:anim calcmode="lin" valueType="num">
                                      <p:cBhvr additive="base">
                                        <p:cTn id="19" dur="500"/>
                                        <p:tgtEl>
                                          <p:spTgt spid="11"/>
                                        </p:tgtEl>
                                        <p:attrNameLst>
                                          <p:attrName>ppt_y</p:attrName>
                                        </p:attrNameLst>
                                      </p:cBhvr>
                                      <p:tavLst>
                                        <p:tav tm="0">
                                          <p:val>
                                            <p:strVal val="ppt_y"/>
                                          </p:val>
                                        </p:tav>
                                        <p:tav tm="100000">
                                          <p:val>
                                            <p:strVal val="1+ppt_h/2"/>
                                          </p:val>
                                        </p:tav>
                                      </p:tavLst>
                                    </p:anim>
                                    <p:set>
                                      <p:cBhvr>
                                        <p:cTn id="20" dur="1" fill="hold">
                                          <p:stCondLst>
                                            <p:cond delay="499"/>
                                          </p:stCondLst>
                                        </p:cTn>
                                        <p:tgtEl>
                                          <p:spTgt spid="11"/>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3" name="chimes.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12"/>
                                        </p:tgtEl>
                                        <p:attrNameLst>
                                          <p:attrName>ppt_x</p:attrName>
                                        </p:attrNameLst>
                                      </p:cBhvr>
                                      <p:tavLst>
                                        <p:tav tm="0">
                                          <p:val>
                                            <p:strVal val="ppt_x"/>
                                          </p:val>
                                        </p:tav>
                                        <p:tav tm="100000">
                                          <p:val>
                                            <p:strVal val="ppt_x"/>
                                          </p:val>
                                        </p:tav>
                                      </p:tavLst>
                                    </p:anim>
                                    <p:anim calcmode="lin" valueType="num">
                                      <p:cBhvr additive="base">
                                        <p:cTn id="25" dur="500"/>
                                        <p:tgtEl>
                                          <p:spTgt spid="12"/>
                                        </p:tgtEl>
                                        <p:attrNameLst>
                                          <p:attrName>ppt_y</p:attrName>
                                        </p:attrNameLst>
                                      </p:cBhvr>
                                      <p:tavLst>
                                        <p:tav tm="0">
                                          <p:val>
                                            <p:strVal val="ppt_y"/>
                                          </p:val>
                                        </p:tav>
                                        <p:tav tm="100000">
                                          <p:val>
                                            <p:strVal val="1+ppt_h/2"/>
                                          </p:val>
                                        </p:tav>
                                      </p:tavLst>
                                    </p:anim>
                                    <p:set>
                                      <p:cBhvr>
                                        <p:cTn id="26" dur="1" fill="hold">
                                          <p:stCondLst>
                                            <p:cond delay="499"/>
                                          </p:stCondLst>
                                        </p:cTn>
                                        <p:tgtEl>
                                          <p:spTgt spid="12"/>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3" name="chimes.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0"/>
                                  </p:stCondLst>
                                  <p:childTnLst>
                                    <p:anim calcmode="lin" valueType="num">
                                      <p:cBhvr additive="base">
                                        <p:cTn id="30" dur="500"/>
                                        <p:tgtEl>
                                          <p:spTgt spid="14"/>
                                        </p:tgtEl>
                                        <p:attrNameLst>
                                          <p:attrName>ppt_x</p:attrName>
                                        </p:attrNameLst>
                                      </p:cBhvr>
                                      <p:tavLst>
                                        <p:tav tm="0">
                                          <p:val>
                                            <p:strVal val="ppt_x"/>
                                          </p:val>
                                        </p:tav>
                                        <p:tav tm="100000">
                                          <p:val>
                                            <p:strVal val="ppt_x"/>
                                          </p:val>
                                        </p:tav>
                                      </p:tavLst>
                                    </p:anim>
                                    <p:anim calcmode="lin" valueType="num">
                                      <p:cBhvr additive="base">
                                        <p:cTn id="31" dur="500"/>
                                        <p:tgtEl>
                                          <p:spTgt spid="14"/>
                                        </p:tgtEl>
                                        <p:attrNameLst>
                                          <p:attrName>ppt_y</p:attrName>
                                        </p:attrNameLst>
                                      </p:cBhvr>
                                      <p:tavLst>
                                        <p:tav tm="0">
                                          <p:val>
                                            <p:strVal val="ppt_y"/>
                                          </p:val>
                                        </p:tav>
                                        <p:tav tm="100000">
                                          <p:val>
                                            <p:strVal val="1+ppt_h/2"/>
                                          </p:val>
                                        </p:tav>
                                      </p:tavLst>
                                    </p:anim>
                                    <p:set>
                                      <p:cBhvr>
                                        <p:cTn id="32" dur="1" fill="hold">
                                          <p:stCondLst>
                                            <p:cond delay="499"/>
                                          </p:stCondLst>
                                        </p:cTn>
                                        <p:tgtEl>
                                          <p:spTgt spid="14"/>
                                        </p:tgtEl>
                                        <p:attrNameLst>
                                          <p:attrName>style.visibility</p:attrName>
                                        </p:attrNameLst>
                                      </p:cBhvr>
                                      <p:to>
                                        <p:strVal val="hidden"/>
                                      </p:to>
                                    </p:set>
                                  </p:childTnLst>
                                  <p:subTnLst>
                                    <p:audio>
                                      <p:cMediaNode>
                                        <p:cTn display="0" masterRel="sameClick">
                                          <p:stCondLst>
                                            <p:cond evt="begin" delay="0">
                                              <p:tn val="29"/>
                                            </p:cond>
                                          </p:stCondLst>
                                          <p:endCondLst>
                                            <p:cond evt="onStopAudio" delay="0">
                                              <p:tgtEl>
                                                <p:sldTgt/>
                                              </p:tgtEl>
                                            </p:cond>
                                          </p:endCondLst>
                                        </p:cTn>
                                        <p:tgtEl>
                                          <p:sndTgt r:embed="rId3" name="chimes.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13"/>
                                        </p:tgtEl>
                                        <p:attrNameLst>
                                          <p:attrName>ppt_x</p:attrName>
                                        </p:attrNameLst>
                                      </p:cBhvr>
                                      <p:tavLst>
                                        <p:tav tm="0">
                                          <p:val>
                                            <p:strVal val="ppt_x"/>
                                          </p:val>
                                        </p:tav>
                                        <p:tav tm="100000">
                                          <p:val>
                                            <p:strVal val="ppt_x"/>
                                          </p:val>
                                        </p:tav>
                                      </p:tavLst>
                                    </p:anim>
                                    <p:anim calcmode="lin" valueType="num">
                                      <p:cBhvr additive="base">
                                        <p:cTn id="37" dur="500"/>
                                        <p:tgtEl>
                                          <p:spTgt spid="13"/>
                                        </p:tgtEl>
                                        <p:attrNameLst>
                                          <p:attrName>ppt_y</p:attrName>
                                        </p:attrNameLst>
                                      </p:cBhvr>
                                      <p:tavLst>
                                        <p:tav tm="0">
                                          <p:val>
                                            <p:strVal val="ppt_y"/>
                                          </p:val>
                                        </p:tav>
                                        <p:tav tm="100000">
                                          <p:val>
                                            <p:strVal val="1+ppt_h/2"/>
                                          </p:val>
                                        </p:tav>
                                      </p:tavLst>
                                    </p:anim>
                                    <p:set>
                                      <p:cBhvr>
                                        <p:cTn id="38" dur="1" fill="hold">
                                          <p:stCondLst>
                                            <p:cond delay="499"/>
                                          </p:stCondLst>
                                        </p:cTn>
                                        <p:tgtEl>
                                          <p:spTgt spid="13"/>
                                        </p:tgtEl>
                                        <p:attrNameLst>
                                          <p:attrName>style.visibility</p:attrName>
                                        </p:attrNameLst>
                                      </p:cBhvr>
                                      <p:to>
                                        <p:strVal val="hidden"/>
                                      </p:to>
                                    </p:set>
                                  </p:childTnLst>
                                  <p:subTnLst>
                                    <p:audio>
                                      <p:cMediaNode>
                                        <p:cTn display="0" masterRel="sameClick">
                                          <p:stCondLst>
                                            <p:cond evt="begin" delay="0">
                                              <p:tn val="35"/>
                                            </p:cond>
                                          </p:stCondLst>
                                          <p:endCondLst>
                                            <p:cond evt="onStopAudio" delay="0">
                                              <p:tgtEl>
                                                <p:sldTgt/>
                                              </p:tgtEl>
                                            </p:cond>
                                          </p:endCondLst>
                                        </p:cTn>
                                        <p:tgtEl>
                                          <p:sndTgt r:embed="rId3" name="chimes.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18"/>
                                        </p:tgtEl>
                                        <p:attrNameLst>
                                          <p:attrName>ppt_x</p:attrName>
                                        </p:attrNameLst>
                                      </p:cBhvr>
                                      <p:tavLst>
                                        <p:tav tm="0">
                                          <p:val>
                                            <p:strVal val="ppt_x"/>
                                          </p:val>
                                        </p:tav>
                                        <p:tav tm="100000">
                                          <p:val>
                                            <p:strVal val="ppt_x"/>
                                          </p:val>
                                        </p:tav>
                                      </p:tavLst>
                                    </p:anim>
                                    <p:anim calcmode="lin" valueType="num">
                                      <p:cBhvr additive="base">
                                        <p:cTn id="43" dur="500"/>
                                        <p:tgtEl>
                                          <p:spTgt spid="18"/>
                                        </p:tgtEl>
                                        <p:attrNameLst>
                                          <p:attrName>ppt_y</p:attrName>
                                        </p:attrNameLst>
                                      </p:cBhvr>
                                      <p:tavLst>
                                        <p:tav tm="0">
                                          <p:val>
                                            <p:strVal val="ppt_y"/>
                                          </p:val>
                                        </p:tav>
                                        <p:tav tm="100000">
                                          <p:val>
                                            <p:strVal val="1+ppt_h/2"/>
                                          </p:val>
                                        </p:tav>
                                      </p:tavLst>
                                    </p:anim>
                                    <p:set>
                                      <p:cBhvr>
                                        <p:cTn id="44" dur="1" fill="hold">
                                          <p:stCondLst>
                                            <p:cond delay="499"/>
                                          </p:stCondLst>
                                        </p:cTn>
                                        <p:tgtEl>
                                          <p:spTgt spid="18"/>
                                        </p:tgtEl>
                                        <p:attrNameLst>
                                          <p:attrName>style.visibility</p:attrName>
                                        </p:attrNameLst>
                                      </p:cBhvr>
                                      <p:to>
                                        <p:strVal val="hidden"/>
                                      </p:to>
                                    </p:set>
                                  </p:childTnLst>
                                  <p:subTnLst>
                                    <p:audio>
                                      <p:cMediaNode>
                                        <p:cTn display="0" masterRel="sameClick">
                                          <p:stCondLst>
                                            <p:cond evt="begin" delay="0">
                                              <p:tn val="41"/>
                                            </p:cond>
                                          </p:stCondLst>
                                          <p:endCondLst>
                                            <p:cond evt="onStopAudio" delay="0">
                                              <p:tgtEl>
                                                <p:sldTgt/>
                                              </p:tgtEl>
                                            </p:cond>
                                          </p:endCondLst>
                                        </p:cTn>
                                        <p:tgtEl>
                                          <p:sndTgt r:embed="rId3" name="chimes.wav"/>
                                        </p:tgtEl>
                                      </p:cMediaNode>
                                    </p:audio>
                                  </p:sub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17"/>
                                        </p:tgtEl>
                                        <p:attrNameLst>
                                          <p:attrName>ppt_x</p:attrName>
                                        </p:attrNameLst>
                                      </p:cBhvr>
                                      <p:tavLst>
                                        <p:tav tm="0">
                                          <p:val>
                                            <p:strVal val="ppt_x"/>
                                          </p:val>
                                        </p:tav>
                                        <p:tav tm="100000">
                                          <p:val>
                                            <p:strVal val="ppt_x"/>
                                          </p:val>
                                        </p:tav>
                                      </p:tavLst>
                                    </p:anim>
                                    <p:anim calcmode="lin" valueType="num">
                                      <p:cBhvr additive="base">
                                        <p:cTn id="49" dur="500"/>
                                        <p:tgtEl>
                                          <p:spTgt spid="17"/>
                                        </p:tgtEl>
                                        <p:attrNameLst>
                                          <p:attrName>ppt_y</p:attrName>
                                        </p:attrNameLst>
                                      </p:cBhvr>
                                      <p:tavLst>
                                        <p:tav tm="0">
                                          <p:val>
                                            <p:strVal val="ppt_y"/>
                                          </p:val>
                                        </p:tav>
                                        <p:tav tm="100000">
                                          <p:val>
                                            <p:strVal val="1+ppt_h/2"/>
                                          </p:val>
                                        </p:tav>
                                      </p:tavLst>
                                    </p:anim>
                                    <p:set>
                                      <p:cBhvr>
                                        <p:cTn id="50" dur="1" fill="hold">
                                          <p:stCondLst>
                                            <p:cond delay="499"/>
                                          </p:stCondLst>
                                        </p:cTn>
                                        <p:tgtEl>
                                          <p:spTgt spid="17"/>
                                        </p:tgtEl>
                                        <p:attrNameLst>
                                          <p:attrName>style.visibility</p:attrName>
                                        </p:attrNameLst>
                                      </p:cBhvr>
                                      <p:to>
                                        <p:strVal val="hidden"/>
                                      </p:to>
                                    </p:set>
                                  </p:childTnLst>
                                  <p:subTnLst>
                                    <p:audio>
                                      <p:cMediaNode>
                                        <p:cTn display="0" masterRel="sameClick">
                                          <p:stCondLst>
                                            <p:cond evt="begin" delay="0">
                                              <p:tn val="47"/>
                                            </p:cond>
                                          </p:stCondLst>
                                          <p:endCondLst>
                                            <p:cond evt="onStopAudio" delay="0">
                                              <p:tgtEl>
                                                <p:sldTgt/>
                                              </p:tgtEl>
                                            </p:cond>
                                          </p:endCondLst>
                                        </p:cTn>
                                        <p:tgtEl>
                                          <p:sndTgt r:embed="rId3" name="chimes.wav"/>
                                        </p:tgtEl>
                                      </p:cMediaNode>
                                    </p:audio>
                                  </p:subTnLst>
                                </p:cTn>
                              </p:par>
                            </p:childTnLst>
                          </p:cTn>
                        </p:par>
                      </p:childTnLst>
                    </p:cTn>
                  </p:par>
                  <p:par>
                    <p:cTn id="51" fill="hold">
                      <p:stCondLst>
                        <p:cond delay="indefinite"/>
                      </p:stCondLst>
                      <p:childTnLst>
                        <p:par>
                          <p:cTn id="52" fill="hold">
                            <p:stCondLst>
                              <p:cond delay="0"/>
                            </p:stCondLst>
                            <p:childTnLst>
                              <p:par>
                                <p:cTn id="53" presetID="2" presetClass="exit" presetSubtype="4" fill="hold" nodeType="clickEffect">
                                  <p:stCondLst>
                                    <p:cond delay="0"/>
                                  </p:stCondLst>
                                  <p:childTnLst>
                                    <p:anim calcmode="lin" valueType="num">
                                      <p:cBhvr additive="base">
                                        <p:cTn id="54" dur="500"/>
                                        <p:tgtEl>
                                          <p:spTgt spid="7"/>
                                        </p:tgtEl>
                                        <p:attrNameLst>
                                          <p:attrName>ppt_x</p:attrName>
                                        </p:attrNameLst>
                                      </p:cBhvr>
                                      <p:tavLst>
                                        <p:tav tm="0">
                                          <p:val>
                                            <p:strVal val="ppt_x"/>
                                          </p:val>
                                        </p:tav>
                                        <p:tav tm="100000">
                                          <p:val>
                                            <p:strVal val="ppt_x"/>
                                          </p:val>
                                        </p:tav>
                                      </p:tavLst>
                                    </p:anim>
                                    <p:anim calcmode="lin" valueType="num">
                                      <p:cBhvr additive="base">
                                        <p:cTn id="55" dur="500"/>
                                        <p:tgtEl>
                                          <p:spTgt spid="7"/>
                                        </p:tgtEl>
                                        <p:attrNameLst>
                                          <p:attrName>ppt_y</p:attrName>
                                        </p:attrNameLst>
                                      </p:cBhvr>
                                      <p:tavLst>
                                        <p:tav tm="0">
                                          <p:val>
                                            <p:strVal val="ppt_y"/>
                                          </p:val>
                                        </p:tav>
                                        <p:tav tm="100000">
                                          <p:val>
                                            <p:strVal val="1+ppt_h/2"/>
                                          </p:val>
                                        </p:tav>
                                      </p:tavLst>
                                    </p:anim>
                                    <p:set>
                                      <p:cBhvr>
                                        <p:cTn id="56" dur="1" fill="hold">
                                          <p:stCondLst>
                                            <p:cond delay="499"/>
                                          </p:stCondLst>
                                        </p:cTn>
                                        <p:tgtEl>
                                          <p:spTgt spid="7"/>
                                        </p:tgtEl>
                                        <p:attrNameLst>
                                          <p:attrName>style.visibility</p:attrName>
                                        </p:attrNameLst>
                                      </p:cBhvr>
                                      <p:to>
                                        <p:strVal val="hidden"/>
                                      </p:to>
                                    </p:set>
                                  </p:childTnLst>
                                  <p:subTnLst>
                                    <p:audio>
                                      <p:cMediaNode>
                                        <p:cTn display="0" masterRel="sameClick">
                                          <p:stCondLst>
                                            <p:cond evt="begin" delay="0">
                                              <p:tn val="53"/>
                                            </p:cond>
                                          </p:stCondLst>
                                          <p:endCondLst>
                                            <p:cond evt="onStopAudio" delay="0">
                                              <p:tgtEl>
                                                <p:sldTgt/>
                                              </p:tgtEl>
                                            </p:cond>
                                          </p:endCondLst>
                                        </p:cTn>
                                        <p:tgtEl>
                                          <p:sndTgt r:embed="rId3" name="chimes.wav"/>
                                        </p:tgtEl>
                                      </p:cMediaNode>
                                    </p:audio>
                                  </p:subTnLst>
                                </p:cTn>
                              </p:par>
                            </p:childTnLst>
                          </p:cTn>
                        </p:par>
                      </p:childTnLst>
                    </p:cTn>
                  </p:par>
                  <p:par>
                    <p:cTn id="57" fill="hold">
                      <p:stCondLst>
                        <p:cond delay="indefinite"/>
                      </p:stCondLst>
                      <p:childTnLst>
                        <p:par>
                          <p:cTn id="58" fill="hold">
                            <p:stCondLst>
                              <p:cond delay="0"/>
                            </p:stCondLst>
                            <p:childTnLst>
                              <p:par>
                                <p:cTn id="59" presetID="2" presetClass="exit" presetSubtype="4" fill="hold" nodeType="clickEffect">
                                  <p:stCondLst>
                                    <p:cond delay="0"/>
                                  </p:stCondLst>
                                  <p:childTnLst>
                                    <p:anim calcmode="lin" valueType="num">
                                      <p:cBhvr additive="base">
                                        <p:cTn id="60" dur="500"/>
                                        <p:tgtEl>
                                          <p:spTgt spid="8"/>
                                        </p:tgtEl>
                                        <p:attrNameLst>
                                          <p:attrName>ppt_x</p:attrName>
                                        </p:attrNameLst>
                                      </p:cBhvr>
                                      <p:tavLst>
                                        <p:tav tm="0">
                                          <p:val>
                                            <p:strVal val="ppt_x"/>
                                          </p:val>
                                        </p:tav>
                                        <p:tav tm="100000">
                                          <p:val>
                                            <p:strVal val="ppt_x"/>
                                          </p:val>
                                        </p:tav>
                                      </p:tavLst>
                                    </p:anim>
                                    <p:anim calcmode="lin" valueType="num">
                                      <p:cBhvr additive="base">
                                        <p:cTn id="61" dur="500"/>
                                        <p:tgtEl>
                                          <p:spTgt spid="8"/>
                                        </p:tgtEl>
                                        <p:attrNameLst>
                                          <p:attrName>ppt_y</p:attrName>
                                        </p:attrNameLst>
                                      </p:cBhvr>
                                      <p:tavLst>
                                        <p:tav tm="0">
                                          <p:val>
                                            <p:strVal val="ppt_y"/>
                                          </p:val>
                                        </p:tav>
                                        <p:tav tm="100000">
                                          <p:val>
                                            <p:strVal val="1+ppt_h/2"/>
                                          </p:val>
                                        </p:tav>
                                      </p:tavLst>
                                    </p:anim>
                                    <p:set>
                                      <p:cBhvr>
                                        <p:cTn id="62" dur="1" fill="hold">
                                          <p:stCondLst>
                                            <p:cond delay="499"/>
                                          </p:stCondLst>
                                        </p:cTn>
                                        <p:tgtEl>
                                          <p:spTgt spid="8"/>
                                        </p:tgtEl>
                                        <p:attrNameLst>
                                          <p:attrName>style.visibility</p:attrName>
                                        </p:attrNameLst>
                                      </p:cBhvr>
                                      <p:to>
                                        <p:strVal val="hidden"/>
                                      </p:to>
                                    </p:set>
                                  </p:childTnLst>
                                  <p:subTnLst>
                                    <p:audio>
                                      <p:cMediaNode>
                                        <p:cTn display="0" masterRel="sameClick">
                                          <p:stCondLst>
                                            <p:cond evt="begin" delay="0">
                                              <p:tn val="59"/>
                                            </p:cond>
                                          </p:stCondLst>
                                          <p:endCondLst>
                                            <p:cond evt="onStopAudio" delay="0">
                                              <p:tgtEl>
                                                <p:sldTgt/>
                                              </p:tgtEl>
                                            </p:cond>
                                          </p:endCondLst>
                                        </p:cTn>
                                        <p:tgtEl>
                                          <p:sndTgt r:embed="rId3" name="chimes.wav"/>
                                        </p:tgtEl>
                                      </p:cMediaNode>
                                    </p:audio>
                                  </p:subTnLst>
                                </p:cTn>
                              </p:par>
                            </p:childTnLst>
                          </p:cTn>
                        </p:par>
                      </p:childTnLst>
                    </p:cTn>
                  </p:par>
                  <p:par>
                    <p:cTn id="63" fill="hold">
                      <p:stCondLst>
                        <p:cond delay="indefinite"/>
                      </p:stCondLst>
                      <p:childTnLst>
                        <p:par>
                          <p:cTn id="64" fill="hold">
                            <p:stCondLst>
                              <p:cond delay="0"/>
                            </p:stCondLst>
                            <p:childTnLst>
                              <p:par>
                                <p:cTn id="65" presetID="2" presetClass="exit" presetSubtype="4" fill="hold" nodeType="clickEffect">
                                  <p:stCondLst>
                                    <p:cond delay="0"/>
                                  </p:stCondLst>
                                  <p:childTnLst>
                                    <p:anim calcmode="lin" valueType="num">
                                      <p:cBhvr additive="base">
                                        <p:cTn id="66" dur="500"/>
                                        <p:tgtEl>
                                          <p:spTgt spid="3"/>
                                        </p:tgtEl>
                                        <p:attrNameLst>
                                          <p:attrName>ppt_x</p:attrName>
                                        </p:attrNameLst>
                                      </p:cBhvr>
                                      <p:tavLst>
                                        <p:tav tm="0">
                                          <p:val>
                                            <p:strVal val="ppt_x"/>
                                          </p:val>
                                        </p:tav>
                                        <p:tav tm="100000">
                                          <p:val>
                                            <p:strVal val="ppt_x"/>
                                          </p:val>
                                        </p:tav>
                                      </p:tavLst>
                                    </p:anim>
                                    <p:anim calcmode="lin" valueType="num">
                                      <p:cBhvr additive="base">
                                        <p:cTn id="67" dur="500"/>
                                        <p:tgtEl>
                                          <p:spTgt spid="3"/>
                                        </p:tgtEl>
                                        <p:attrNameLst>
                                          <p:attrName>ppt_y</p:attrName>
                                        </p:attrNameLst>
                                      </p:cBhvr>
                                      <p:tavLst>
                                        <p:tav tm="0">
                                          <p:val>
                                            <p:strVal val="ppt_y"/>
                                          </p:val>
                                        </p:tav>
                                        <p:tav tm="100000">
                                          <p:val>
                                            <p:strVal val="1+ppt_h/2"/>
                                          </p:val>
                                        </p:tav>
                                      </p:tavLst>
                                    </p:anim>
                                    <p:set>
                                      <p:cBhvr>
                                        <p:cTn id="68" dur="1" fill="hold">
                                          <p:stCondLst>
                                            <p:cond delay="499"/>
                                          </p:stCondLst>
                                        </p:cTn>
                                        <p:tgtEl>
                                          <p:spTgt spid="3"/>
                                        </p:tgtEl>
                                        <p:attrNameLst>
                                          <p:attrName>style.visibility</p:attrName>
                                        </p:attrNameLst>
                                      </p:cBhvr>
                                      <p:to>
                                        <p:strVal val="hidden"/>
                                      </p:to>
                                    </p:set>
                                  </p:childTnLst>
                                  <p:subTnLst>
                                    <p:audio>
                                      <p:cMediaNode>
                                        <p:cTn display="0" masterRel="sameClick">
                                          <p:stCondLst>
                                            <p:cond evt="begin" delay="0">
                                              <p:tn val="65"/>
                                            </p:cond>
                                          </p:stCondLst>
                                          <p:endCondLst>
                                            <p:cond evt="onStopAudio" delay="0">
                                              <p:tgtEl>
                                                <p:sldTgt/>
                                              </p:tgtEl>
                                            </p:cond>
                                          </p:endCondLst>
                                        </p:cTn>
                                        <p:tgtEl>
                                          <p:sndTgt r:embed="rId3" name="chimes.wav"/>
                                        </p:tgtEl>
                                      </p:cMediaNode>
                                    </p:audio>
                                  </p:subTnLst>
                                </p:cTn>
                              </p:par>
                            </p:childTnLst>
                          </p:cTn>
                        </p:par>
                      </p:childTnLst>
                    </p:cTn>
                  </p:par>
                  <p:par>
                    <p:cTn id="69" fill="hold">
                      <p:stCondLst>
                        <p:cond delay="indefinite"/>
                      </p:stCondLst>
                      <p:childTnLst>
                        <p:par>
                          <p:cTn id="70" fill="hold">
                            <p:stCondLst>
                              <p:cond delay="0"/>
                            </p:stCondLst>
                            <p:childTnLst>
                              <p:par>
                                <p:cTn id="71" presetID="2" presetClass="exit" presetSubtype="4" fill="hold" nodeType="clickEffect">
                                  <p:stCondLst>
                                    <p:cond delay="0"/>
                                  </p:stCondLst>
                                  <p:childTnLst>
                                    <p:anim calcmode="lin" valueType="num">
                                      <p:cBhvr additive="base">
                                        <p:cTn id="72" dur="500"/>
                                        <p:tgtEl>
                                          <p:spTgt spid="4"/>
                                        </p:tgtEl>
                                        <p:attrNameLst>
                                          <p:attrName>ppt_x</p:attrName>
                                        </p:attrNameLst>
                                      </p:cBhvr>
                                      <p:tavLst>
                                        <p:tav tm="0">
                                          <p:val>
                                            <p:strVal val="ppt_x"/>
                                          </p:val>
                                        </p:tav>
                                        <p:tav tm="100000">
                                          <p:val>
                                            <p:strVal val="ppt_x"/>
                                          </p:val>
                                        </p:tav>
                                      </p:tavLst>
                                    </p:anim>
                                    <p:anim calcmode="lin" valueType="num">
                                      <p:cBhvr additive="base">
                                        <p:cTn id="73" dur="500"/>
                                        <p:tgtEl>
                                          <p:spTgt spid="4"/>
                                        </p:tgtEl>
                                        <p:attrNameLst>
                                          <p:attrName>ppt_y</p:attrName>
                                        </p:attrNameLst>
                                      </p:cBhvr>
                                      <p:tavLst>
                                        <p:tav tm="0">
                                          <p:val>
                                            <p:strVal val="ppt_y"/>
                                          </p:val>
                                        </p:tav>
                                        <p:tav tm="100000">
                                          <p:val>
                                            <p:strVal val="1+ppt_h/2"/>
                                          </p:val>
                                        </p:tav>
                                      </p:tavLst>
                                    </p:anim>
                                    <p:set>
                                      <p:cBhvr>
                                        <p:cTn id="74" dur="1" fill="hold">
                                          <p:stCondLst>
                                            <p:cond delay="499"/>
                                          </p:stCondLst>
                                        </p:cTn>
                                        <p:tgtEl>
                                          <p:spTgt spid="4"/>
                                        </p:tgtEl>
                                        <p:attrNameLst>
                                          <p:attrName>style.visibility</p:attrName>
                                        </p:attrNameLst>
                                      </p:cBhvr>
                                      <p:to>
                                        <p:strVal val="hidden"/>
                                      </p:to>
                                    </p:set>
                                  </p:childTnLst>
                                  <p:subTnLst>
                                    <p:audio>
                                      <p:cMediaNode>
                                        <p:cTn display="0" masterRel="sameClick">
                                          <p:stCondLst>
                                            <p:cond evt="begin" delay="0">
                                              <p:tn val="71"/>
                                            </p:cond>
                                          </p:stCondLst>
                                          <p:endCondLst>
                                            <p:cond evt="onStopAudio" delay="0">
                                              <p:tgtEl>
                                                <p:sldTgt/>
                                              </p:tgtEl>
                                            </p:cond>
                                          </p:endCondLst>
                                        </p:cTn>
                                        <p:tgtEl>
                                          <p:sndTgt r:embed="rId3" name="chimes.wav"/>
                                        </p:tgtEl>
                                      </p:cMediaNode>
                                    </p:audio>
                                  </p:subTnLst>
                                </p:cTn>
                              </p:par>
                            </p:childTnLst>
                          </p:cTn>
                        </p:par>
                      </p:childTnLst>
                    </p:cTn>
                  </p:par>
                  <p:par>
                    <p:cTn id="75" fill="hold">
                      <p:stCondLst>
                        <p:cond delay="indefinite"/>
                      </p:stCondLst>
                      <p:childTnLst>
                        <p:par>
                          <p:cTn id="76" fill="hold">
                            <p:stCondLst>
                              <p:cond delay="0"/>
                            </p:stCondLst>
                            <p:childTnLst>
                              <p:par>
                                <p:cTn id="77" presetID="2" presetClass="exit" presetSubtype="4" fill="hold" nodeType="clickEffect">
                                  <p:stCondLst>
                                    <p:cond delay="0"/>
                                  </p:stCondLst>
                                  <p:childTnLst>
                                    <p:anim calcmode="lin" valueType="num">
                                      <p:cBhvr additive="base">
                                        <p:cTn id="78" dur="500"/>
                                        <p:tgtEl>
                                          <p:spTgt spid="6"/>
                                        </p:tgtEl>
                                        <p:attrNameLst>
                                          <p:attrName>ppt_x</p:attrName>
                                        </p:attrNameLst>
                                      </p:cBhvr>
                                      <p:tavLst>
                                        <p:tav tm="0">
                                          <p:val>
                                            <p:strVal val="ppt_x"/>
                                          </p:val>
                                        </p:tav>
                                        <p:tav tm="100000">
                                          <p:val>
                                            <p:strVal val="ppt_x"/>
                                          </p:val>
                                        </p:tav>
                                      </p:tavLst>
                                    </p:anim>
                                    <p:anim calcmode="lin" valueType="num">
                                      <p:cBhvr additive="base">
                                        <p:cTn id="79" dur="500"/>
                                        <p:tgtEl>
                                          <p:spTgt spid="6"/>
                                        </p:tgtEl>
                                        <p:attrNameLst>
                                          <p:attrName>ppt_y</p:attrName>
                                        </p:attrNameLst>
                                      </p:cBhvr>
                                      <p:tavLst>
                                        <p:tav tm="0">
                                          <p:val>
                                            <p:strVal val="ppt_y"/>
                                          </p:val>
                                        </p:tav>
                                        <p:tav tm="100000">
                                          <p:val>
                                            <p:strVal val="1+ppt_h/2"/>
                                          </p:val>
                                        </p:tav>
                                      </p:tavLst>
                                    </p:anim>
                                    <p:set>
                                      <p:cBhvr>
                                        <p:cTn id="80" dur="1" fill="hold">
                                          <p:stCondLst>
                                            <p:cond delay="499"/>
                                          </p:stCondLst>
                                        </p:cTn>
                                        <p:tgtEl>
                                          <p:spTgt spid="6"/>
                                        </p:tgtEl>
                                        <p:attrNameLst>
                                          <p:attrName>style.visibility</p:attrName>
                                        </p:attrNameLst>
                                      </p:cBhvr>
                                      <p:to>
                                        <p:strVal val="hidden"/>
                                      </p:to>
                                    </p:set>
                                  </p:childTnLst>
                                  <p:subTnLst>
                                    <p:audio>
                                      <p:cMediaNode>
                                        <p:cTn display="0" masterRel="sameClick">
                                          <p:stCondLst>
                                            <p:cond evt="begin" delay="0">
                                              <p:tn val="77"/>
                                            </p:cond>
                                          </p:stCondLst>
                                          <p:endCondLst>
                                            <p:cond evt="onStopAudio" delay="0">
                                              <p:tgtEl>
                                                <p:sldTgt/>
                                              </p:tgtEl>
                                            </p:cond>
                                          </p:endCondLst>
                                        </p:cTn>
                                        <p:tgtEl>
                                          <p:sndTgt r:embed="rId3" name="chimes.wav"/>
                                        </p:tgtEl>
                                      </p:cMediaNode>
                                    </p:audio>
                                  </p:subTnLst>
                                </p:cTn>
                              </p:par>
                            </p:childTnLst>
                          </p:cTn>
                        </p:par>
                      </p:childTnLst>
                    </p:cTn>
                  </p:par>
                  <p:par>
                    <p:cTn id="81" fill="hold">
                      <p:stCondLst>
                        <p:cond delay="indefinite"/>
                      </p:stCondLst>
                      <p:childTnLst>
                        <p:par>
                          <p:cTn id="82" fill="hold">
                            <p:stCondLst>
                              <p:cond delay="0"/>
                            </p:stCondLst>
                            <p:childTnLst>
                              <p:par>
                                <p:cTn id="83" presetID="2" presetClass="exit" presetSubtype="4" fill="hold" nodeType="clickEffect">
                                  <p:stCondLst>
                                    <p:cond delay="0"/>
                                  </p:stCondLst>
                                  <p:childTnLst>
                                    <p:anim calcmode="lin" valueType="num">
                                      <p:cBhvr additive="base">
                                        <p:cTn id="84" dur="500"/>
                                        <p:tgtEl>
                                          <p:spTgt spid="5"/>
                                        </p:tgtEl>
                                        <p:attrNameLst>
                                          <p:attrName>ppt_x</p:attrName>
                                        </p:attrNameLst>
                                      </p:cBhvr>
                                      <p:tavLst>
                                        <p:tav tm="0">
                                          <p:val>
                                            <p:strVal val="ppt_x"/>
                                          </p:val>
                                        </p:tav>
                                        <p:tav tm="100000">
                                          <p:val>
                                            <p:strVal val="ppt_x"/>
                                          </p:val>
                                        </p:tav>
                                      </p:tavLst>
                                    </p:anim>
                                    <p:anim calcmode="lin" valueType="num">
                                      <p:cBhvr additive="base">
                                        <p:cTn id="85" dur="500"/>
                                        <p:tgtEl>
                                          <p:spTgt spid="5"/>
                                        </p:tgtEl>
                                        <p:attrNameLst>
                                          <p:attrName>ppt_y</p:attrName>
                                        </p:attrNameLst>
                                      </p:cBhvr>
                                      <p:tavLst>
                                        <p:tav tm="0">
                                          <p:val>
                                            <p:strVal val="ppt_y"/>
                                          </p:val>
                                        </p:tav>
                                        <p:tav tm="100000">
                                          <p:val>
                                            <p:strVal val="1+ppt_h/2"/>
                                          </p:val>
                                        </p:tav>
                                      </p:tavLst>
                                    </p:anim>
                                    <p:set>
                                      <p:cBhvr>
                                        <p:cTn id="86" dur="1" fill="hold">
                                          <p:stCondLst>
                                            <p:cond delay="499"/>
                                          </p:stCondLst>
                                        </p:cTn>
                                        <p:tgtEl>
                                          <p:spTgt spid="5"/>
                                        </p:tgtEl>
                                        <p:attrNameLst>
                                          <p:attrName>style.visibility</p:attrName>
                                        </p:attrNameLst>
                                      </p:cBhvr>
                                      <p:to>
                                        <p:strVal val="hidden"/>
                                      </p:to>
                                    </p:set>
                                  </p:childTnLst>
                                  <p:subTnLst>
                                    <p:audio>
                                      <p:cMediaNode>
                                        <p:cTn display="0" masterRel="sameClick">
                                          <p:stCondLst>
                                            <p:cond evt="begin" delay="0">
                                              <p:tn val="83"/>
                                            </p:cond>
                                          </p:stCondLst>
                                          <p:endCondLst>
                                            <p:cond evt="onStopAudio" delay="0">
                                              <p:tgtEl>
                                                <p:sldTgt/>
                                              </p:tgtEl>
                                            </p:cond>
                                          </p:endCondLst>
                                        </p:cTn>
                                        <p:tgtEl>
                                          <p:sndTgt r:embed="rId3" name="chimes.wav"/>
                                        </p:tgtEl>
                                      </p:cMediaNode>
                                    </p:audio>
                                  </p:subTnLst>
                                </p:cTn>
                              </p:par>
                            </p:childTnLst>
                          </p:cTn>
                        </p:par>
                      </p:childTnLst>
                    </p:cTn>
                  </p:par>
                  <p:par>
                    <p:cTn id="87" fill="hold">
                      <p:stCondLst>
                        <p:cond delay="indefinite"/>
                      </p:stCondLst>
                      <p:childTnLst>
                        <p:par>
                          <p:cTn id="88" fill="hold">
                            <p:stCondLst>
                              <p:cond delay="0"/>
                            </p:stCondLst>
                            <p:childTnLst>
                              <p:par>
                                <p:cTn id="89" presetID="2" presetClass="exit" presetSubtype="4" fill="hold" nodeType="clickEffect">
                                  <p:stCondLst>
                                    <p:cond delay="0"/>
                                  </p:stCondLst>
                                  <p:childTnLst>
                                    <p:anim calcmode="lin" valueType="num">
                                      <p:cBhvr additive="base">
                                        <p:cTn id="90" dur="500"/>
                                        <p:tgtEl>
                                          <p:spTgt spid="10"/>
                                        </p:tgtEl>
                                        <p:attrNameLst>
                                          <p:attrName>ppt_x</p:attrName>
                                        </p:attrNameLst>
                                      </p:cBhvr>
                                      <p:tavLst>
                                        <p:tav tm="0">
                                          <p:val>
                                            <p:strVal val="ppt_x"/>
                                          </p:val>
                                        </p:tav>
                                        <p:tav tm="100000">
                                          <p:val>
                                            <p:strVal val="ppt_x"/>
                                          </p:val>
                                        </p:tav>
                                      </p:tavLst>
                                    </p:anim>
                                    <p:anim calcmode="lin" valueType="num">
                                      <p:cBhvr additive="base">
                                        <p:cTn id="91" dur="500"/>
                                        <p:tgtEl>
                                          <p:spTgt spid="10"/>
                                        </p:tgtEl>
                                        <p:attrNameLst>
                                          <p:attrName>ppt_y</p:attrName>
                                        </p:attrNameLst>
                                      </p:cBhvr>
                                      <p:tavLst>
                                        <p:tav tm="0">
                                          <p:val>
                                            <p:strVal val="ppt_y"/>
                                          </p:val>
                                        </p:tav>
                                        <p:tav tm="100000">
                                          <p:val>
                                            <p:strVal val="1+ppt_h/2"/>
                                          </p:val>
                                        </p:tav>
                                      </p:tavLst>
                                    </p:anim>
                                    <p:set>
                                      <p:cBhvr>
                                        <p:cTn id="92" dur="1" fill="hold">
                                          <p:stCondLst>
                                            <p:cond delay="499"/>
                                          </p:stCondLst>
                                        </p:cTn>
                                        <p:tgtEl>
                                          <p:spTgt spid="10"/>
                                        </p:tgtEl>
                                        <p:attrNameLst>
                                          <p:attrName>style.visibility</p:attrName>
                                        </p:attrNameLst>
                                      </p:cBhvr>
                                      <p:to>
                                        <p:strVal val="hidden"/>
                                      </p:to>
                                    </p:set>
                                  </p:childTnLst>
                                  <p:subTnLst>
                                    <p:audio>
                                      <p:cMediaNode>
                                        <p:cTn display="0" masterRel="sameClick">
                                          <p:stCondLst>
                                            <p:cond evt="begin" delay="0">
                                              <p:tn val="89"/>
                                            </p:cond>
                                          </p:stCondLst>
                                          <p:endCondLst>
                                            <p:cond evt="onStopAudio" delay="0">
                                              <p:tgtEl>
                                                <p:sldTgt/>
                                              </p:tgtEl>
                                            </p:cond>
                                          </p:endCondLst>
                                        </p:cTn>
                                        <p:tgtEl>
                                          <p:sndTgt r:embed="rId3" name="chimes.wav"/>
                                        </p:tgtEl>
                                      </p:cMediaNode>
                                    </p:audio>
                                  </p:subTnLst>
                                </p:cTn>
                              </p:par>
                            </p:childTnLst>
                          </p:cTn>
                        </p:par>
                      </p:childTnLst>
                    </p:cTn>
                  </p:par>
                  <p:par>
                    <p:cTn id="93" fill="hold">
                      <p:stCondLst>
                        <p:cond delay="indefinite"/>
                      </p:stCondLst>
                      <p:childTnLst>
                        <p:par>
                          <p:cTn id="94" fill="hold">
                            <p:stCondLst>
                              <p:cond delay="0"/>
                            </p:stCondLst>
                            <p:childTnLst>
                              <p:par>
                                <p:cTn id="95" presetID="2" presetClass="exit" presetSubtype="4" fill="hold" nodeType="clickEffect">
                                  <p:stCondLst>
                                    <p:cond delay="0"/>
                                  </p:stCondLst>
                                  <p:childTnLst>
                                    <p:anim calcmode="lin" valueType="num">
                                      <p:cBhvr additive="base">
                                        <p:cTn id="96" dur="500"/>
                                        <p:tgtEl>
                                          <p:spTgt spid="9"/>
                                        </p:tgtEl>
                                        <p:attrNameLst>
                                          <p:attrName>ppt_x</p:attrName>
                                        </p:attrNameLst>
                                      </p:cBhvr>
                                      <p:tavLst>
                                        <p:tav tm="0">
                                          <p:val>
                                            <p:strVal val="ppt_x"/>
                                          </p:val>
                                        </p:tav>
                                        <p:tav tm="100000">
                                          <p:val>
                                            <p:strVal val="ppt_x"/>
                                          </p:val>
                                        </p:tav>
                                      </p:tavLst>
                                    </p:anim>
                                    <p:anim calcmode="lin" valueType="num">
                                      <p:cBhvr additive="base">
                                        <p:cTn id="97" dur="500"/>
                                        <p:tgtEl>
                                          <p:spTgt spid="9"/>
                                        </p:tgtEl>
                                        <p:attrNameLst>
                                          <p:attrName>ppt_y</p:attrName>
                                        </p:attrNameLst>
                                      </p:cBhvr>
                                      <p:tavLst>
                                        <p:tav tm="0">
                                          <p:val>
                                            <p:strVal val="ppt_y"/>
                                          </p:val>
                                        </p:tav>
                                        <p:tav tm="100000">
                                          <p:val>
                                            <p:strVal val="1+ppt_h/2"/>
                                          </p:val>
                                        </p:tav>
                                      </p:tavLst>
                                    </p:anim>
                                    <p:set>
                                      <p:cBhvr>
                                        <p:cTn id="98" dur="1" fill="hold">
                                          <p:stCondLst>
                                            <p:cond delay="499"/>
                                          </p:stCondLst>
                                        </p:cTn>
                                        <p:tgtEl>
                                          <p:spTgt spid="9"/>
                                        </p:tgtEl>
                                        <p:attrNameLst>
                                          <p:attrName>style.visibility</p:attrName>
                                        </p:attrNameLst>
                                      </p:cBhvr>
                                      <p:to>
                                        <p:strVal val="hidden"/>
                                      </p:to>
                                    </p:set>
                                  </p:childTnLst>
                                  <p:subTnLst>
                                    <p:audio>
                                      <p:cMediaNode>
                                        <p:cTn display="0" masterRel="sameClick">
                                          <p:stCondLst>
                                            <p:cond evt="begin" delay="0">
                                              <p:tn val="9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2ABA65BD-A758-4023-A862-5171A778FF1C}"/>
              </a:ext>
            </a:extLst>
          </p:cNvPr>
          <p:cNvGrpSpPr/>
          <p:nvPr/>
        </p:nvGrpSpPr>
        <p:grpSpPr>
          <a:xfrm rot="279809">
            <a:off x="2217081" y="886168"/>
            <a:ext cx="8263884" cy="4571898"/>
            <a:chOff x="2436592" y="812077"/>
            <a:chExt cx="6131658" cy="3769280"/>
          </a:xfrm>
        </p:grpSpPr>
        <p:grpSp>
          <p:nvGrpSpPr>
            <p:cNvPr id="2" name="Group 2"/>
            <p:cNvGrpSpPr/>
            <p:nvPr/>
          </p:nvGrpSpPr>
          <p:grpSpPr>
            <a:xfrm rot="-624091">
              <a:off x="2772607" y="2664589"/>
              <a:ext cx="5795643" cy="1916768"/>
              <a:chOff x="0" y="0"/>
              <a:chExt cx="7667800" cy="2535939"/>
            </a:xfrm>
          </p:grpSpPr>
          <p:sp>
            <p:nvSpPr>
              <p:cNvPr id="3" name="Freeform 3"/>
              <p:cNvSpPr/>
              <p:nvPr/>
            </p:nvSpPr>
            <p:spPr>
              <a:xfrm>
                <a:off x="-1" y="0"/>
                <a:ext cx="7675460" cy="2535939"/>
              </a:xfrm>
              <a:custGeom>
                <a:avLst/>
                <a:gdLst/>
                <a:ahLst/>
                <a:cxnLst/>
                <a:rect l="l" t="t" r="r" b="b"/>
                <a:pathLst>
                  <a:path w="7675460" h="2535939">
                    <a:moveTo>
                      <a:pt x="7169021" y="2519020"/>
                    </a:moveTo>
                    <a:cubicBezTo>
                      <a:pt x="7169021" y="2519020"/>
                      <a:pt x="6932024" y="2509050"/>
                      <a:pt x="6569885" y="2522494"/>
                    </a:cubicBezTo>
                    <a:cubicBezTo>
                      <a:pt x="6207747" y="2535939"/>
                      <a:pt x="490924" y="2535939"/>
                      <a:pt x="490924" y="2535939"/>
                    </a:cubicBezTo>
                    <a:cubicBezTo>
                      <a:pt x="245502" y="2535939"/>
                      <a:pt x="32509" y="2438671"/>
                      <a:pt x="31032" y="2278557"/>
                    </a:cubicBezTo>
                    <a:cubicBezTo>
                      <a:pt x="31032" y="2278557"/>
                      <a:pt x="0" y="1195663"/>
                      <a:pt x="0" y="606979"/>
                    </a:cubicBezTo>
                    <a:cubicBezTo>
                      <a:pt x="0" y="392820"/>
                      <a:pt x="15517" y="249246"/>
                      <a:pt x="15517" y="249246"/>
                    </a:cubicBezTo>
                    <a:cubicBezTo>
                      <a:pt x="15518" y="120578"/>
                      <a:pt x="1" y="0"/>
                      <a:pt x="459892" y="8134"/>
                    </a:cubicBezTo>
                    <a:cubicBezTo>
                      <a:pt x="459892" y="8134"/>
                      <a:pt x="1144663" y="28433"/>
                      <a:pt x="1627778" y="20834"/>
                    </a:cubicBezTo>
                    <a:cubicBezTo>
                      <a:pt x="2144992" y="12700"/>
                      <a:pt x="7122472" y="0"/>
                      <a:pt x="7122472" y="0"/>
                    </a:cubicBezTo>
                    <a:cubicBezTo>
                      <a:pt x="7434373" y="0"/>
                      <a:pt x="7667801" y="101069"/>
                      <a:pt x="7659944" y="303616"/>
                    </a:cubicBezTo>
                    <a:cubicBezTo>
                      <a:pt x="7659944" y="303616"/>
                      <a:pt x="7657948" y="1143354"/>
                      <a:pt x="7666704" y="1578970"/>
                    </a:cubicBezTo>
                    <a:cubicBezTo>
                      <a:pt x="7675460" y="1872271"/>
                      <a:pt x="7628911" y="2205342"/>
                      <a:pt x="7628911" y="2205342"/>
                    </a:cubicBezTo>
                    <a:cubicBezTo>
                      <a:pt x="7625946" y="2385367"/>
                      <a:pt x="7414443" y="2519020"/>
                      <a:pt x="7169021" y="2519020"/>
                    </a:cubicBezTo>
                    <a:close/>
                  </a:path>
                </a:pathLst>
              </a:custGeom>
              <a:solidFill>
                <a:srgbClr val="383D39"/>
              </a:solidFill>
            </p:spPr>
            <p:txBody>
              <a:bodyPr/>
              <a:lstStyle/>
              <a:p>
                <a:endParaRPr lang="en-US"/>
              </a:p>
            </p:txBody>
          </p:sp>
        </p:grpSp>
        <p:grpSp>
          <p:nvGrpSpPr>
            <p:cNvPr id="4" name="Group 4"/>
            <p:cNvGrpSpPr/>
            <p:nvPr/>
          </p:nvGrpSpPr>
          <p:grpSpPr>
            <a:xfrm rot="-624091">
              <a:off x="2651637" y="1666653"/>
              <a:ext cx="5821848" cy="2767861"/>
              <a:chOff x="0" y="0"/>
              <a:chExt cx="7702470" cy="3661959"/>
            </a:xfrm>
          </p:grpSpPr>
          <p:sp>
            <p:nvSpPr>
              <p:cNvPr id="5" name="Freeform 5"/>
              <p:cNvSpPr/>
              <p:nvPr/>
            </p:nvSpPr>
            <p:spPr>
              <a:xfrm>
                <a:off x="-1" y="0"/>
                <a:ext cx="7710129" cy="3661959"/>
              </a:xfrm>
              <a:custGeom>
                <a:avLst/>
                <a:gdLst/>
                <a:ahLst/>
                <a:cxnLst/>
                <a:rect l="l" t="t" r="r" b="b"/>
                <a:pathLst>
                  <a:path w="7710129" h="3661959">
                    <a:moveTo>
                      <a:pt x="7203690" y="3645040"/>
                    </a:moveTo>
                    <a:cubicBezTo>
                      <a:pt x="7203690" y="3645040"/>
                      <a:pt x="6966694" y="3635070"/>
                      <a:pt x="6604555" y="3648515"/>
                    </a:cubicBezTo>
                    <a:cubicBezTo>
                      <a:pt x="6242417" y="3661959"/>
                      <a:pt x="490924" y="3661959"/>
                      <a:pt x="490924" y="3661959"/>
                    </a:cubicBezTo>
                    <a:cubicBezTo>
                      <a:pt x="245502" y="3661959"/>
                      <a:pt x="32509" y="3564691"/>
                      <a:pt x="31032" y="3404577"/>
                    </a:cubicBezTo>
                    <a:cubicBezTo>
                      <a:pt x="31032" y="3404577"/>
                      <a:pt x="0" y="2067875"/>
                      <a:pt x="0" y="606979"/>
                    </a:cubicBezTo>
                    <a:cubicBezTo>
                      <a:pt x="0" y="392820"/>
                      <a:pt x="15517" y="249246"/>
                      <a:pt x="15517" y="249246"/>
                    </a:cubicBezTo>
                    <a:cubicBezTo>
                      <a:pt x="15518" y="120578"/>
                      <a:pt x="1" y="0"/>
                      <a:pt x="459892" y="8134"/>
                    </a:cubicBezTo>
                    <a:cubicBezTo>
                      <a:pt x="459892" y="8134"/>
                      <a:pt x="1144663" y="28433"/>
                      <a:pt x="1627778" y="20834"/>
                    </a:cubicBezTo>
                    <a:cubicBezTo>
                      <a:pt x="2144992" y="12700"/>
                      <a:pt x="7157142" y="0"/>
                      <a:pt x="7157142" y="0"/>
                    </a:cubicBezTo>
                    <a:cubicBezTo>
                      <a:pt x="7469043" y="0"/>
                      <a:pt x="7702471" y="101069"/>
                      <a:pt x="7694613" y="303616"/>
                    </a:cubicBezTo>
                    <a:cubicBezTo>
                      <a:pt x="7694613" y="303616"/>
                      <a:pt x="7692618" y="1937947"/>
                      <a:pt x="7701374" y="2704990"/>
                    </a:cubicBezTo>
                    <a:cubicBezTo>
                      <a:pt x="7710129" y="2998291"/>
                      <a:pt x="7663581" y="3331363"/>
                      <a:pt x="7663581" y="3331363"/>
                    </a:cubicBezTo>
                    <a:cubicBezTo>
                      <a:pt x="7660616" y="3511388"/>
                      <a:pt x="7449112" y="3645040"/>
                      <a:pt x="7203690" y="3645040"/>
                    </a:cubicBezTo>
                    <a:close/>
                  </a:path>
                </a:pathLst>
              </a:custGeom>
              <a:solidFill>
                <a:srgbClr val="A7D2DD"/>
              </a:solidFill>
            </p:spPr>
            <p:txBody>
              <a:bodyPr/>
              <a:lstStyle/>
              <a:p>
                <a:endParaRPr lang="en-US"/>
              </a:p>
            </p:txBody>
          </p:sp>
        </p:grpSp>
        <p:pic>
          <p:nvPicPr>
            <p:cNvPr id="6" name="Picture 6"/>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825017">
              <a:off x="2661162" y="2290412"/>
              <a:ext cx="349868" cy="370721"/>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14179"/>
            <a:stretch>
              <a:fillRect/>
            </a:stretch>
          </p:blipFill>
          <p:spPr>
            <a:xfrm rot="-825017">
              <a:off x="2436592" y="1800434"/>
              <a:ext cx="371051" cy="713432"/>
            </a:xfrm>
            <a:prstGeom prst="rect">
              <a:avLst/>
            </a:prstGeom>
          </p:spPr>
        </p:pic>
        <p:pic>
          <p:nvPicPr>
            <p:cNvPr id="8" name="Picture 8"/>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970253">
              <a:off x="7594524" y="1532097"/>
              <a:ext cx="349868" cy="370721"/>
            </a:xfrm>
            <a:prstGeom prst="rect">
              <a:avLst/>
            </a:prstGeom>
          </p:spPr>
        </p:pic>
        <p:pic>
          <p:nvPicPr>
            <p:cNvPr id="9" name="Picture 9"/>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14179"/>
            <a:stretch>
              <a:fillRect/>
            </a:stretch>
          </p:blipFill>
          <p:spPr>
            <a:xfrm rot="-825017" flipH="1">
              <a:off x="7566256" y="812077"/>
              <a:ext cx="441065" cy="848050"/>
            </a:xfrm>
            <a:prstGeom prst="rect">
              <a:avLst/>
            </a:prstGeom>
          </p:spPr>
        </p:pic>
      </p:grpSp>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4823596">
            <a:off x="9776788" y="-1803583"/>
            <a:ext cx="3961403" cy="3520697"/>
          </a:xfrm>
          <a:prstGeom prst="rect">
            <a:avLst/>
          </a:prstGeom>
        </p:spPr>
      </p:pic>
      <p:pic>
        <p:nvPicPr>
          <p:cNvPr id="11" name="Picture 1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4823596">
            <a:off x="-1589827" y="4416343"/>
            <a:ext cx="4286494" cy="3809621"/>
          </a:xfrm>
          <a:prstGeom prst="rect">
            <a:avLst/>
          </a:prstGeom>
        </p:spPr>
      </p:pic>
      <p:pic>
        <p:nvPicPr>
          <p:cNvPr id="12" name="Picture 12"/>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7450346" y="5640727"/>
            <a:ext cx="1719236" cy="1048855"/>
          </a:xfrm>
          <a:prstGeom prst="rect">
            <a:avLst/>
          </a:prstGeom>
        </p:spPr>
      </p:pic>
      <p:pic>
        <p:nvPicPr>
          <p:cNvPr id="13" name="Picture 13"/>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9104408" y="4206679"/>
            <a:ext cx="2742709" cy="2521523"/>
          </a:xfrm>
          <a:prstGeom prst="rect">
            <a:avLst/>
          </a:prstGeom>
        </p:spPr>
      </p:pic>
      <p:pic>
        <p:nvPicPr>
          <p:cNvPr id="14" name="Picture 14"/>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a:off x="10056035" y="52734"/>
            <a:ext cx="1592960" cy="1592960"/>
          </a:xfrm>
          <a:prstGeom prst="rect">
            <a:avLst/>
          </a:prstGeom>
        </p:spPr>
      </p:pic>
      <p:pic>
        <p:nvPicPr>
          <p:cNvPr id="15" name="Picture 15"/>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a:fillRect/>
          </a:stretch>
        </p:blipFill>
        <p:spPr>
          <a:xfrm rot="1640993">
            <a:off x="-318260" y="4751437"/>
            <a:ext cx="2843709" cy="1940831"/>
          </a:xfrm>
          <a:prstGeom prst="rect">
            <a:avLst/>
          </a:prstGeom>
        </p:spPr>
      </p:pic>
      <p:pic>
        <p:nvPicPr>
          <p:cNvPr id="17" name="Picture 17"/>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r:embed="rId21"/>
              </a:ext>
            </a:extLst>
          </a:blip>
          <a:srcRect/>
          <a:stretch>
            <a:fillRect/>
          </a:stretch>
        </p:blipFill>
        <p:spPr>
          <a:xfrm>
            <a:off x="9359891" y="3473060"/>
            <a:ext cx="415617" cy="531604"/>
          </a:xfrm>
          <a:prstGeom prst="rect">
            <a:avLst/>
          </a:prstGeom>
        </p:spPr>
      </p:pic>
      <p:pic>
        <p:nvPicPr>
          <p:cNvPr id="18" name="Picture 18"/>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r:embed="rId23"/>
              </a:ext>
            </a:extLst>
          </a:blip>
          <a:srcRect/>
          <a:stretch>
            <a:fillRect/>
          </a:stretch>
        </p:blipFill>
        <p:spPr>
          <a:xfrm>
            <a:off x="8958948" y="3165959"/>
            <a:ext cx="290921" cy="372109"/>
          </a:xfrm>
          <a:prstGeom prst="rect">
            <a:avLst/>
          </a:prstGeom>
        </p:spPr>
      </p:pic>
      <p:pic>
        <p:nvPicPr>
          <p:cNvPr id="20" name="Picture 13">
            <a:extLst>
              <a:ext uri="{FF2B5EF4-FFF2-40B4-BE49-F238E27FC236}">
                <a16:creationId xmlns:a16="http://schemas.microsoft.com/office/drawing/2014/main" id="{F29946A7-A4F1-4C75-9095-A5EBC363EAF6}"/>
              </a:ext>
            </a:extLst>
          </p:cNvPr>
          <p:cNvPicPr>
            <a:picLocks noChangeAspect="1"/>
          </p:cNvPicPr>
          <p:nvPr/>
        </p:nvPicPr>
        <p:blipFill>
          <a:blip r:embed="rId24"/>
          <a:srcRect/>
          <a:stretch>
            <a:fillRect/>
          </a:stretch>
        </p:blipFill>
        <p:spPr>
          <a:xfrm>
            <a:off x="3060173" y="233693"/>
            <a:ext cx="1037261" cy="1342733"/>
          </a:xfrm>
          <a:prstGeom prst="rect">
            <a:avLst/>
          </a:prstGeom>
        </p:spPr>
      </p:pic>
      <p:pic>
        <p:nvPicPr>
          <p:cNvPr id="21" name="Picture 14">
            <a:extLst>
              <a:ext uri="{FF2B5EF4-FFF2-40B4-BE49-F238E27FC236}">
                <a16:creationId xmlns:a16="http://schemas.microsoft.com/office/drawing/2014/main" id="{7E069CB2-DB26-4838-A50E-8FFDFC56AAC7}"/>
              </a:ext>
            </a:extLst>
          </p:cNvPr>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r:embed="rId26"/>
              </a:ext>
            </a:extLst>
          </a:blip>
          <a:srcRect/>
          <a:stretch>
            <a:fillRect/>
          </a:stretch>
        </p:blipFill>
        <p:spPr>
          <a:xfrm>
            <a:off x="501599" y="2865193"/>
            <a:ext cx="1362135" cy="1288920"/>
          </a:xfrm>
          <a:prstGeom prst="rect">
            <a:avLst/>
          </a:prstGeom>
        </p:spPr>
      </p:pic>
      <p:pic>
        <p:nvPicPr>
          <p:cNvPr id="22" name="Picture 16">
            <a:extLst>
              <a:ext uri="{FF2B5EF4-FFF2-40B4-BE49-F238E27FC236}">
                <a16:creationId xmlns:a16="http://schemas.microsoft.com/office/drawing/2014/main" id="{48D2A8DB-4EF1-4B81-A948-CA270635B9BC}"/>
              </a:ext>
            </a:extLst>
          </p:cNvPr>
          <p:cNvPicPr>
            <a:picLocks noChangeAspect="1"/>
          </p:cNvPicPr>
          <p:nvPr/>
        </p:nvPicPr>
        <p:blipFill>
          <a:blip r:embed="rId27" cstate="print">
            <a:extLst>
              <a:ext uri="{28A0092B-C50C-407E-A947-70E740481C1C}">
                <a14:useLocalDpi xmlns:a14="http://schemas.microsoft.com/office/drawing/2010/main" val="0"/>
              </a:ext>
              <a:ext uri="{96DAC541-7B7A-43D3-8B79-37D633B846F1}">
                <asvg:svgBlip xmlns:asvg="http://schemas.microsoft.com/office/drawing/2016/SVG/main" r:embed="rId28"/>
              </a:ext>
            </a:extLst>
          </a:blip>
          <a:srcRect/>
          <a:stretch>
            <a:fillRect/>
          </a:stretch>
        </p:blipFill>
        <p:spPr>
          <a:xfrm rot="298900">
            <a:off x="435183" y="445616"/>
            <a:ext cx="1456089" cy="1416378"/>
          </a:xfrm>
          <a:prstGeom prst="rect">
            <a:avLst/>
          </a:prstGeom>
        </p:spPr>
      </p:pic>
      <p:sp>
        <p:nvSpPr>
          <p:cNvPr id="16" name="TextBox 15">
            <a:extLst>
              <a:ext uri="{FF2B5EF4-FFF2-40B4-BE49-F238E27FC236}">
                <a16:creationId xmlns:a16="http://schemas.microsoft.com/office/drawing/2014/main" id="{3197B77C-1CCE-5356-7CC5-8E8AE5C047F5}"/>
              </a:ext>
            </a:extLst>
          </p:cNvPr>
          <p:cNvSpPr txBox="1"/>
          <p:nvPr/>
        </p:nvSpPr>
        <p:spPr>
          <a:xfrm rot="21377611">
            <a:off x="2569390" y="1233721"/>
            <a:ext cx="7171205" cy="695575"/>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Thứ</a:t>
            </a:r>
            <a:r>
              <a:rPr kumimoji="0" lang="en-US" sz="3200" b="1"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 </a:t>
            </a:r>
            <a:r>
              <a:rPr kumimoji="0" lang="en-US" sz="3200" b="1"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ngày</a:t>
            </a:r>
            <a:r>
              <a:rPr kumimoji="0" lang="en-US" sz="3200" b="1"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 </a:t>
            </a:r>
            <a:r>
              <a:rPr kumimoji="0" lang="en-US" sz="3200" b="1"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tháng</a:t>
            </a:r>
            <a:r>
              <a:rPr kumimoji="0" lang="en-US" sz="3200" b="1"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 </a:t>
            </a:r>
            <a:r>
              <a:rPr kumimoji="0" lang="en-US" sz="3200" b="1"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năm</a:t>
            </a:r>
            <a:r>
              <a:rPr kumimoji="0" lang="en-US" sz="3200" b="1"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a:t>
            </a:r>
          </a:p>
        </p:txBody>
      </p:sp>
      <p:pic>
        <p:nvPicPr>
          <p:cNvPr id="24" name="Picture 23">
            <a:extLst>
              <a:ext uri="{FF2B5EF4-FFF2-40B4-BE49-F238E27FC236}">
                <a16:creationId xmlns:a16="http://schemas.microsoft.com/office/drawing/2014/main" id="{26248B59-5AE7-2025-7475-E8DE118567D8}"/>
              </a:ext>
            </a:extLst>
          </p:cNvPr>
          <p:cNvPicPr>
            <a:picLocks noChangeAspect="1"/>
          </p:cNvPicPr>
          <p:nvPr/>
        </p:nvPicPr>
        <p:blipFill rotWithShape="1">
          <a:blip r:embed="rId29"/>
          <a:srcRect b="37814"/>
          <a:stretch/>
        </p:blipFill>
        <p:spPr>
          <a:xfrm rot="21172158">
            <a:off x="5238841" y="1872854"/>
            <a:ext cx="1949769" cy="878209"/>
          </a:xfrm>
          <a:prstGeom prst="rect">
            <a:avLst/>
          </a:prstGeom>
        </p:spPr>
      </p:pic>
      <p:pic>
        <p:nvPicPr>
          <p:cNvPr id="26" name="Picture 3">
            <a:extLst>
              <a:ext uri="{FF2B5EF4-FFF2-40B4-BE49-F238E27FC236}">
                <a16:creationId xmlns:a16="http://schemas.microsoft.com/office/drawing/2014/main" id="{C4FB145E-F506-401F-B373-9D71DDB24CCA}"/>
              </a:ext>
            </a:extLst>
          </p:cNvPr>
          <p:cNvPicPr>
            <a:picLocks noChangeAspect="1"/>
          </p:cNvPicPr>
          <p:nvPr/>
        </p:nvPicPr>
        <p:blipFill>
          <a:blip r:embed="rId30"/>
          <a:srcRect/>
          <a:stretch>
            <a:fillRect/>
          </a:stretch>
        </p:blipFill>
        <p:spPr>
          <a:xfrm>
            <a:off x="0" y="797719"/>
            <a:ext cx="3143250" cy="2278856"/>
          </a:xfrm>
          <a:prstGeom prst="rect">
            <a:avLst/>
          </a:prstGeom>
        </p:spPr>
      </p:pic>
      <p:sp>
        <p:nvSpPr>
          <p:cNvPr id="27" name="Google Shape;633;p34">
            <a:extLst>
              <a:ext uri="{FF2B5EF4-FFF2-40B4-BE49-F238E27FC236}">
                <a16:creationId xmlns:a16="http://schemas.microsoft.com/office/drawing/2014/main" id="{BF34A589-B519-EBB4-42A8-9CC5EAD127ED}"/>
              </a:ext>
            </a:extLst>
          </p:cNvPr>
          <p:cNvSpPr txBox="1">
            <a:spLocks/>
          </p:cNvSpPr>
          <p:nvPr/>
        </p:nvSpPr>
        <p:spPr>
          <a:xfrm rot="21236036">
            <a:off x="3269677" y="3174028"/>
            <a:ext cx="6319355" cy="1531500"/>
          </a:xfrm>
          <a:prstGeom prst="rect">
            <a:avLst/>
          </a:prstGeom>
        </p:spPr>
        <p:txBody>
          <a:bodyPr spcFirstLastPara="1" wrap="square" lIns="91425" tIns="91425" rIns="91425" bIns="91425"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buClr>
                <a:srgbClr val="000000"/>
              </a:buClr>
              <a:buFont typeface="Arial"/>
              <a:buNone/>
            </a:pPr>
            <a:r>
              <a:rPr lang="en-US" sz="6600" b="1" dirty="0" err="1">
                <a:solidFill>
                  <a:srgbClr val="7030A0"/>
                </a:solidFill>
                <a:latin typeface="Arial" panose="020B0604020202020204" pitchFamily="34" charset="0"/>
                <a:ea typeface="Aachen" panose="02020500000000000000" pitchFamily="18" charset="0"/>
                <a:cs typeface="Arial" panose="020B0604020202020204" pitchFamily="34" charset="0"/>
                <a:sym typeface="Arial"/>
              </a:rPr>
              <a:t>Bài</a:t>
            </a:r>
            <a:r>
              <a:rPr lang="en-US" sz="6600" b="1" dirty="0">
                <a:solidFill>
                  <a:srgbClr val="7030A0"/>
                </a:solidFill>
                <a:latin typeface="Arial" panose="020B0604020202020204" pitchFamily="34" charset="0"/>
                <a:ea typeface="Aachen" panose="02020500000000000000" pitchFamily="18" charset="0"/>
                <a:cs typeface="Arial" panose="020B0604020202020204" pitchFamily="34" charset="0"/>
                <a:sym typeface="Arial"/>
              </a:rPr>
              <a:t> 68: </a:t>
            </a:r>
          </a:p>
          <a:p>
            <a:pPr>
              <a:spcBef>
                <a:spcPts val="0"/>
              </a:spcBef>
              <a:buClr>
                <a:srgbClr val="000000"/>
              </a:buClr>
              <a:buFont typeface="Arial"/>
              <a:buNone/>
            </a:pPr>
            <a:r>
              <a:rPr lang="en-US" sz="6600" b="1" dirty="0" err="1">
                <a:solidFill>
                  <a:srgbClr val="7030A0"/>
                </a:solidFill>
                <a:latin typeface="Arial" panose="020B0604020202020204" pitchFamily="34" charset="0"/>
                <a:ea typeface="Aachen" panose="02020500000000000000" pitchFamily="18" charset="0"/>
                <a:cs typeface="Arial" panose="020B0604020202020204" pitchFamily="34" charset="0"/>
                <a:sym typeface="Arial"/>
              </a:rPr>
              <a:t>Tiền</a:t>
            </a:r>
            <a:r>
              <a:rPr lang="en-US" sz="6600" b="1" dirty="0">
                <a:solidFill>
                  <a:srgbClr val="7030A0"/>
                </a:solidFill>
                <a:latin typeface="Arial" panose="020B0604020202020204" pitchFamily="34" charset="0"/>
                <a:ea typeface="Aachen" panose="02020500000000000000" pitchFamily="18" charset="0"/>
                <a:cs typeface="Arial" panose="020B0604020202020204" pitchFamily="34" charset="0"/>
                <a:sym typeface="Arial"/>
              </a:rPr>
              <a:t> </a:t>
            </a:r>
            <a:r>
              <a:rPr lang="en-US" sz="6600" b="1" dirty="0" err="1">
                <a:solidFill>
                  <a:srgbClr val="7030A0"/>
                </a:solidFill>
                <a:latin typeface="Arial" panose="020B0604020202020204" pitchFamily="34" charset="0"/>
                <a:ea typeface="Aachen" panose="02020500000000000000" pitchFamily="18" charset="0"/>
                <a:cs typeface="Arial" panose="020B0604020202020204" pitchFamily="34" charset="0"/>
                <a:sym typeface="Arial"/>
              </a:rPr>
              <a:t>Việt</a:t>
            </a:r>
            <a:r>
              <a:rPr lang="en-US" sz="6600" b="1" dirty="0">
                <a:solidFill>
                  <a:srgbClr val="7030A0"/>
                </a:solidFill>
                <a:latin typeface="Arial" panose="020B0604020202020204" pitchFamily="34" charset="0"/>
                <a:ea typeface="Aachen" panose="02020500000000000000" pitchFamily="18" charset="0"/>
                <a:cs typeface="Arial" panose="020B0604020202020204" pitchFamily="34" charset="0"/>
                <a:sym typeface="Arial"/>
              </a:rPr>
              <a:t> Nam</a:t>
            </a:r>
          </a:p>
        </p:txBody>
      </p:sp>
    </p:spTree>
    <p:extLst>
      <p:ext uri="{BB962C8B-B14F-4D97-AF65-F5344CB8AC3E}">
        <p14:creationId xmlns:p14="http://schemas.microsoft.com/office/powerpoint/2010/main" val="762561865"/>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22" presetClass="entr" presetSubtype="4"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图片 9">
            <a:extLst>
              <a:ext uri="{FF2B5EF4-FFF2-40B4-BE49-F238E27FC236}">
                <a16:creationId xmlns:a16="http://schemas.microsoft.com/office/drawing/2014/main" id="{AE8B2F7A-4065-451E-BA42-E6F4F2040A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5" name="TextBox 94">
            <a:extLst>
              <a:ext uri="{FF2B5EF4-FFF2-40B4-BE49-F238E27FC236}">
                <a16:creationId xmlns:a16="http://schemas.microsoft.com/office/drawing/2014/main" id="{8DC48B90-D2BD-4027-B428-C35E30B34F4A}"/>
              </a:ext>
            </a:extLst>
          </p:cNvPr>
          <p:cNvSpPr txBox="1"/>
          <p:nvPr/>
        </p:nvSpPr>
        <p:spPr>
          <a:xfrm>
            <a:off x="4295775" y="1019175"/>
            <a:ext cx="442912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FFFF00"/>
                </a:solidFill>
                <a:effectLst/>
                <a:uLnTx/>
                <a:uFillTx/>
                <a:latin typeface="Arial"/>
                <a:ea typeface="微软雅黑"/>
                <a:cs typeface="Arial" panose="020B0604020202020204" pitchFamily="34" charset="0"/>
              </a:rPr>
              <a:t>Yêu</a:t>
            </a:r>
            <a:r>
              <a:rPr kumimoji="0" lang="en-US" sz="4000" b="1" i="0" u="none" strike="noStrike" kern="1200" cap="none" spc="0" normalizeH="0" baseline="0" noProof="0" dirty="0">
                <a:ln>
                  <a:noFill/>
                </a:ln>
                <a:solidFill>
                  <a:srgbClr val="FFFF00"/>
                </a:solidFill>
                <a:effectLst/>
                <a:uLnTx/>
                <a:uFillTx/>
                <a:latin typeface="Arial"/>
                <a:ea typeface="微软雅黑"/>
                <a:cs typeface="Arial" panose="020B0604020202020204" pitchFamily="34" charset="0"/>
              </a:rPr>
              <a:t> </a:t>
            </a:r>
            <a:r>
              <a:rPr kumimoji="0" lang="en-US" sz="4000" b="1" i="0" u="none" strike="noStrike" kern="1200" cap="none" spc="0" normalizeH="0" baseline="0" noProof="0" dirty="0" err="1">
                <a:ln>
                  <a:noFill/>
                </a:ln>
                <a:solidFill>
                  <a:srgbClr val="FFFF00"/>
                </a:solidFill>
                <a:effectLst/>
                <a:uLnTx/>
                <a:uFillTx/>
                <a:latin typeface="Arial"/>
                <a:ea typeface="微软雅黑"/>
                <a:cs typeface="Arial" panose="020B0604020202020204" pitchFamily="34" charset="0"/>
              </a:rPr>
              <a:t>cầu</a:t>
            </a:r>
            <a:r>
              <a:rPr kumimoji="0" lang="en-US" sz="4000" b="1" i="0" u="none" strike="noStrike" kern="1200" cap="none" spc="0" normalizeH="0" baseline="0" noProof="0" dirty="0">
                <a:ln>
                  <a:noFill/>
                </a:ln>
                <a:solidFill>
                  <a:srgbClr val="FFFF00"/>
                </a:solidFill>
                <a:effectLst/>
                <a:uLnTx/>
                <a:uFillTx/>
                <a:latin typeface="Arial"/>
                <a:ea typeface="微软雅黑"/>
                <a:cs typeface="Arial" panose="020B0604020202020204" pitchFamily="34" charset="0"/>
              </a:rPr>
              <a:t> </a:t>
            </a:r>
            <a:r>
              <a:rPr kumimoji="0" lang="en-US" sz="4000" b="1" i="0" u="none" strike="noStrike" kern="1200" cap="none" spc="0" normalizeH="0" baseline="0" noProof="0" dirty="0" err="1">
                <a:ln>
                  <a:noFill/>
                </a:ln>
                <a:solidFill>
                  <a:srgbClr val="FFFF00"/>
                </a:solidFill>
                <a:effectLst/>
                <a:uLnTx/>
                <a:uFillTx/>
                <a:latin typeface="Arial"/>
                <a:ea typeface="微软雅黑"/>
                <a:cs typeface="Arial" panose="020B0604020202020204" pitchFamily="34" charset="0"/>
              </a:rPr>
              <a:t>cần</a:t>
            </a:r>
            <a:r>
              <a:rPr kumimoji="0" lang="en-US" sz="4000" b="1" i="0" u="none" strike="noStrike" kern="1200" cap="none" spc="0" normalizeH="0" baseline="0" noProof="0" dirty="0">
                <a:ln>
                  <a:noFill/>
                </a:ln>
                <a:solidFill>
                  <a:srgbClr val="FFFF00"/>
                </a:solidFill>
                <a:effectLst/>
                <a:uLnTx/>
                <a:uFillTx/>
                <a:latin typeface="Arial"/>
                <a:ea typeface="微软雅黑"/>
                <a:cs typeface="Arial" panose="020B0604020202020204" pitchFamily="34" charset="0"/>
              </a:rPr>
              <a:t> </a:t>
            </a:r>
            <a:r>
              <a:rPr kumimoji="0" lang="en-US" sz="4000" b="1" i="0" u="none" strike="noStrike" kern="1200" cap="none" spc="0" normalizeH="0" baseline="0" noProof="0" dirty="0" err="1">
                <a:ln>
                  <a:noFill/>
                </a:ln>
                <a:solidFill>
                  <a:srgbClr val="FFFF00"/>
                </a:solidFill>
                <a:effectLst/>
                <a:uLnTx/>
                <a:uFillTx/>
                <a:latin typeface="Arial"/>
                <a:ea typeface="微软雅黑"/>
                <a:cs typeface="Arial" panose="020B0604020202020204" pitchFamily="34" charset="0"/>
              </a:rPr>
              <a:t>đạt</a:t>
            </a:r>
            <a:endParaRPr kumimoji="0" lang="en-US" sz="4000" b="1" i="0" u="none" strike="noStrike" kern="1200" cap="none" spc="0" normalizeH="0" baseline="0" noProof="0" dirty="0">
              <a:ln>
                <a:noFill/>
              </a:ln>
              <a:solidFill>
                <a:srgbClr val="FFFF00"/>
              </a:solidFill>
              <a:effectLst/>
              <a:uLnTx/>
              <a:uFillTx/>
              <a:latin typeface="Arial"/>
              <a:ea typeface="微软雅黑"/>
              <a:cs typeface="Arial" panose="020B0604020202020204" pitchFamily="34" charset="0"/>
            </a:endParaRPr>
          </a:p>
        </p:txBody>
      </p:sp>
      <p:sp>
        <p:nvSpPr>
          <p:cNvPr id="97" name="TextBox 96">
            <a:extLst>
              <a:ext uri="{FF2B5EF4-FFF2-40B4-BE49-F238E27FC236}">
                <a16:creationId xmlns:a16="http://schemas.microsoft.com/office/drawing/2014/main" id="{F095930B-D750-459E-919D-8C2CCA4BDE9F}"/>
              </a:ext>
            </a:extLst>
          </p:cNvPr>
          <p:cNvSpPr txBox="1"/>
          <p:nvPr/>
        </p:nvSpPr>
        <p:spPr>
          <a:xfrm>
            <a:off x="1257300" y="1924050"/>
            <a:ext cx="10372725" cy="1015663"/>
          </a:xfrm>
          <a:prstGeom prst="rect">
            <a:avLst/>
          </a:prstGeom>
          <a:noFill/>
        </p:spPr>
        <p:txBody>
          <a:bodyPr wrap="square" rtlCol="0">
            <a:spAutoFit/>
          </a:bodyPr>
          <a:lstStyle/>
          <a:p>
            <a:pPr marL="457200" lvl="0" indent="-457200">
              <a:buFont typeface="Arial" panose="020B0604020202020204" pitchFamily="34" charset="0"/>
              <a:buChar char="•"/>
            </a:pPr>
            <a:r>
              <a:rPr lang="vi-VN" sz="3000" b="1" dirty="0">
                <a:solidFill>
                  <a:prstClr val="white"/>
                </a:solidFill>
                <a:cs typeface="Arial" panose="020B0604020202020204" pitchFamily="34" charset="0"/>
              </a:rPr>
              <a:t>Nhận biết được các đồng tiền Việt Nam từ một nghìn đồng đến một trăm nghìn đồng. </a:t>
            </a:r>
          </a:p>
        </p:txBody>
      </p:sp>
      <p:sp>
        <p:nvSpPr>
          <p:cNvPr id="98" name="TextBox 97">
            <a:extLst>
              <a:ext uri="{FF2B5EF4-FFF2-40B4-BE49-F238E27FC236}">
                <a16:creationId xmlns:a16="http://schemas.microsoft.com/office/drawing/2014/main" id="{5F493559-C5DB-4B11-905A-ABB067F50A77}"/>
              </a:ext>
            </a:extLst>
          </p:cNvPr>
          <p:cNvSpPr txBox="1"/>
          <p:nvPr/>
        </p:nvSpPr>
        <p:spPr>
          <a:xfrm>
            <a:off x="1155508" y="3160217"/>
            <a:ext cx="10372725" cy="1015663"/>
          </a:xfrm>
          <a:prstGeom prst="rect">
            <a:avLst/>
          </a:prstGeom>
          <a:noFill/>
        </p:spPr>
        <p:txBody>
          <a:bodyPr wrap="square" rtlCol="0">
            <a:spAutoFit/>
          </a:bodyPr>
          <a:lstStyle/>
          <a:p>
            <a:pPr marL="457200" lvl="0" indent="-457200">
              <a:buFont typeface="Arial" panose="020B0604020202020204" pitchFamily="34" charset="0"/>
              <a:buChar char="•"/>
            </a:pPr>
            <a:r>
              <a:rPr lang="vi-VN" sz="3000" b="1" dirty="0">
                <a:solidFill>
                  <a:prstClr val="white"/>
                </a:solidFill>
                <a:cs typeface="Arial" panose="020B0604020202020204" pitchFamily="34" charset="0"/>
              </a:rPr>
              <a:t>Giải được một số bài toán liên quan đến các tình huống thực tế về tiết kiệm và chi tiêu.</a:t>
            </a:r>
            <a:endParaRPr kumimoji="0" lang="en-US" sz="3000" b="1" i="0" u="none" strike="noStrike" kern="1200" cap="none" spc="0" normalizeH="0" baseline="0" noProof="0" dirty="0">
              <a:ln>
                <a:noFill/>
              </a:ln>
              <a:solidFill>
                <a:prstClr val="white"/>
              </a:solidFill>
              <a:effectLst/>
              <a:uLnTx/>
              <a:uFillTx/>
              <a:latin typeface="Arial"/>
              <a:ea typeface="微软雅黑"/>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random/>
      </p:transition>
    </mc:Choice>
    <mc:Fallback xmlns="">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barn(inVertical)">
                                      <p:cBhvr>
                                        <p:cTn id="7" dur="500"/>
                                        <p:tgtEl>
                                          <p:spTgt spid="9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5">
                                            <p:txEl>
                                              <p:pRg st="0" end="0"/>
                                            </p:txEl>
                                          </p:spTgt>
                                        </p:tgtEl>
                                        <p:attrNameLst>
                                          <p:attrName>style.visibility</p:attrName>
                                        </p:attrNameLst>
                                      </p:cBhvr>
                                      <p:to>
                                        <p:strVal val="visible"/>
                                      </p:to>
                                    </p:set>
                                    <p:animEffect transition="in" filter="fade">
                                      <p:cBhvr>
                                        <p:cTn id="12" dur="500"/>
                                        <p:tgtEl>
                                          <p:spTgt spid="9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97">
                                            <p:txEl>
                                              <p:pRg st="0" end="0"/>
                                            </p:txEl>
                                          </p:spTgt>
                                        </p:tgtEl>
                                        <p:attrNameLst>
                                          <p:attrName>style.visibility</p:attrName>
                                        </p:attrNameLst>
                                      </p:cBhvr>
                                      <p:to>
                                        <p:strVal val="visible"/>
                                      </p:to>
                                    </p:set>
                                    <p:anim calcmode="lin" valueType="num">
                                      <p:cBhvr>
                                        <p:cTn id="17" dur="500" fill="hold"/>
                                        <p:tgtEl>
                                          <p:spTgt spid="97">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97">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97">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98">
                                            <p:txEl>
                                              <p:pRg st="0" end="0"/>
                                            </p:txEl>
                                          </p:spTgt>
                                        </p:tgtEl>
                                        <p:attrNameLst>
                                          <p:attrName>style.visibility</p:attrName>
                                        </p:attrNameLst>
                                      </p:cBhvr>
                                      <p:to>
                                        <p:strVal val="visible"/>
                                      </p:to>
                                    </p:set>
                                    <p:anim calcmode="lin" valueType="num">
                                      <p:cBhvr>
                                        <p:cTn id="24" dur="500" fill="hold"/>
                                        <p:tgtEl>
                                          <p:spTgt spid="98">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98">
                                            <p:txEl>
                                              <p:pRg st="0" end="0"/>
                                            </p:txEl>
                                          </p:spTgt>
                                        </p:tgtEl>
                                        <p:attrNameLst>
                                          <p:attrName>ppt_h</p:attrName>
                                        </p:attrNameLst>
                                      </p:cBhvr>
                                      <p:tavLst>
                                        <p:tav tm="0">
                                          <p:val>
                                            <p:fltVal val="0"/>
                                          </p:val>
                                        </p:tav>
                                        <p:tav tm="100000">
                                          <p:val>
                                            <p:strVal val="#ppt_h"/>
                                          </p:val>
                                        </p:tav>
                                      </p:tavLst>
                                    </p:anim>
                                    <p:animEffect transition="in" filter="fade">
                                      <p:cBhvr>
                                        <p:cTn id="26" dur="500"/>
                                        <p:tgtEl>
                                          <p:spTgt spid="9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6EA"/>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068963">
            <a:off x="-2565729" y="5684991"/>
            <a:ext cx="7617881" cy="2932884"/>
          </a:xfrm>
          <a:prstGeom prst="rect">
            <a:avLst/>
          </a:prstGeom>
        </p:spPr>
      </p:pic>
      <p:pic>
        <p:nvPicPr>
          <p:cNvPr id="3" name="Picture 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241032">
            <a:off x="188502" y="5580231"/>
            <a:ext cx="4083563" cy="2331343"/>
          </a:xfrm>
          <a:prstGeom prst="rect">
            <a:avLst/>
          </a:prstGeom>
        </p:spPr>
      </p:pic>
      <p:pic>
        <p:nvPicPr>
          <p:cNvPr id="11" name="Picture 1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7181796" y="1543602"/>
            <a:ext cx="237979" cy="304391"/>
          </a:xfrm>
          <a:prstGeom prst="rect">
            <a:avLst/>
          </a:prstGeom>
        </p:spPr>
      </p:pic>
      <p:pic>
        <p:nvPicPr>
          <p:cNvPr id="12" name="Picture 12"/>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2068963">
            <a:off x="8666978" y="-1355551"/>
            <a:ext cx="6723956" cy="2588723"/>
          </a:xfrm>
          <a:prstGeom prst="rect">
            <a:avLst/>
          </a:prstGeom>
        </p:spPr>
      </p:pic>
      <p:pic>
        <p:nvPicPr>
          <p:cNvPr id="13" name="Picture 1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0219689" y="-279647"/>
            <a:ext cx="3205682" cy="1830153"/>
          </a:xfrm>
          <a:prstGeom prst="rect">
            <a:avLst/>
          </a:prstGeom>
        </p:spPr>
      </p:pic>
      <p:pic>
        <p:nvPicPr>
          <p:cNvPr id="14" name="Picture 14"/>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366936" y="2496887"/>
            <a:ext cx="715302" cy="715302"/>
          </a:xfrm>
          <a:prstGeom prst="rect">
            <a:avLst/>
          </a:prstGeom>
        </p:spPr>
      </p:pic>
      <p:pic>
        <p:nvPicPr>
          <p:cNvPr id="15" name="Picture 15"/>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6059044" y="5979006"/>
            <a:ext cx="766896" cy="766896"/>
          </a:xfrm>
          <a:prstGeom prst="rect">
            <a:avLst/>
          </a:prstGeom>
        </p:spPr>
      </p:pic>
      <p:grpSp>
        <p:nvGrpSpPr>
          <p:cNvPr id="23" name="Group 22">
            <a:extLst>
              <a:ext uri="{FF2B5EF4-FFF2-40B4-BE49-F238E27FC236}">
                <a16:creationId xmlns:a16="http://schemas.microsoft.com/office/drawing/2014/main" id="{775B2521-1083-47FA-B3AC-2A1A971C92A1}"/>
              </a:ext>
            </a:extLst>
          </p:cNvPr>
          <p:cNvGrpSpPr/>
          <p:nvPr/>
        </p:nvGrpSpPr>
        <p:grpSpPr>
          <a:xfrm flipH="1">
            <a:off x="2002152" y="1005754"/>
            <a:ext cx="5060800" cy="4137641"/>
            <a:chOff x="6179258" y="2733887"/>
            <a:chExt cx="4721743" cy="4413484"/>
          </a:xfrm>
        </p:grpSpPr>
        <p:grpSp>
          <p:nvGrpSpPr>
            <p:cNvPr id="16" name="Group 15">
              <a:extLst>
                <a:ext uri="{FF2B5EF4-FFF2-40B4-BE49-F238E27FC236}">
                  <a16:creationId xmlns:a16="http://schemas.microsoft.com/office/drawing/2014/main" id="{0D54F47B-A140-4C89-ABAA-44CC8B9C6B22}"/>
                </a:ext>
              </a:extLst>
            </p:cNvPr>
            <p:cNvGrpSpPr/>
            <p:nvPr/>
          </p:nvGrpSpPr>
          <p:grpSpPr>
            <a:xfrm>
              <a:off x="6179258" y="2733887"/>
              <a:ext cx="4721743" cy="4413484"/>
              <a:chOff x="5725699" y="1520560"/>
              <a:chExt cx="4721743" cy="4413484"/>
            </a:xfrm>
          </p:grpSpPr>
          <p:grpSp>
            <p:nvGrpSpPr>
              <p:cNvPr id="5" name="Group 5"/>
              <p:cNvGrpSpPr/>
              <p:nvPr/>
            </p:nvGrpSpPr>
            <p:grpSpPr>
              <a:xfrm rot="5400000">
                <a:off x="5879829" y="1366430"/>
                <a:ext cx="4413484" cy="4721743"/>
                <a:chOff x="0" y="0"/>
                <a:chExt cx="2565552" cy="2744743"/>
              </a:xfrm>
            </p:grpSpPr>
            <p:sp>
              <p:nvSpPr>
                <p:cNvPr id="6" name="Freeform 6"/>
                <p:cNvSpPr/>
                <p:nvPr/>
              </p:nvSpPr>
              <p:spPr>
                <a:xfrm>
                  <a:off x="0" y="0"/>
                  <a:ext cx="2570532" cy="2748421"/>
                </a:xfrm>
                <a:custGeom>
                  <a:avLst/>
                  <a:gdLst/>
                  <a:ahLst/>
                  <a:cxnLst/>
                  <a:rect l="l" t="t" r="r" b="b"/>
                  <a:pathLst>
                    <a:path w="2570532" h="2748421">
                      <a:moveTo>
                        <a:pt x="2564839" y="1112592"/>
                      </a:moveTo>
                      <a:cubicBezTo>
                        <a:pt x="2559147" y="1453591"/>
                        <a:pt x="2550356" y="2303232"/>
                        <a:pt x="2550356" y="2303232"/>
                      </a:cubicBezTo>
                      <a:cubicBezTo>
                        <a:pt x="2550356" y="2452827"/>
                        <a:pt x="2413790" y="2611928"/>
                        <a:pt x="2211012" y="2611928"/>
                      </a:cubicBezTo>
                      <a:cubicBezTo>
                        <a:pt x="2211012" y="2611928"/>
                        <a:pt x="1747503" y="2619369"/>
                        <a:pt x="1379264" y="2618618"/>
                      </a:cubicBezTo>
                      <a:cubicBezTo>
                        <a:pt x="1358627" y="2647223"/>
                        <a:pt x="1338570" y="2674090"/>
                        <a:pt x="1332046" y="2679821"/>
                      </a:cubicBezTo>
                      <a:cubicBezTo>
                        <a:pt x="1323228" y="2687565"/>
                        <a:pt x="1304780" y="2713726"/>
                        <a:pt x="1291002" y="2734083"/>
                      </a:cubicBezTo>
                      <a:cubicBezTo>
                        <a:pt x="1282101" y="2747236"/>
                        <a:pt x="1263230" y="2748421"/>
                        <a:pt x="1252736" y="2736498"/>
                      </a:cubicBezTo>
                      <a:cubicBezTo>
                        <a:pt x="1231200" y="2712034"/>
                        <a:pt x="1199001" y="2673999"/>
                        <a:pt x="1184913" y="2649981"/>
                      </a:cubicBezTo>
                      <a:cubicBezTo>
                        <a:pt x="1178494" y="2639038"/>
                        <a:pt x="1172538" y="2627838"/>
                        <a:pt x="1167084" y="2616945"/>
                      </a:cubicBezTo>
                      <a:cubicBezTo>
                        <a:pt x="1137061" y="2616469"/>
                        <a:pt x="1109055" y="2615884"/>
                        <a:pt x="1083678" y="2615170"/>
                      </a:cubicBezTo>
                      <a:cubicBezTo>
                        <a:pt x="769588" y="2606336"/>
                        <a:pt x="324392" y="2602470"/>
                        <a:pt x="324392" y="2602470"/>
                      </a:cubicBezTo>
                      <a:cubicBezTo>
                        <a:pt x="25400" y="2611928"/>
                        <a:pt x="49183" y="2501875"/>
                        <a:pt x="22788" y="2322149"/>
                      </a:cubicBezTo>
                      <a:cubicBezTo>
                        <a:pt x="22788" y="2322149"/>
                        <a:pt x="0" y="2155227"/>
                        <a:pt x="0" y="1906241"/>
                      </a:cubicBezTo>
                      <a:cubicBezTo>
                        <a:pt x="0" y="1429588"/>
                        <a:pt x="12668" y="1433308"/>
                        <a:pt x="32875" y="299237"/>
                      </a:cubicBezTo>
                      <a:cubicBezTo>
                        <a:pt x="33835" y="113086"/>
                        <a:pt x="185010" y="0"/>
                        <a:pt x="344568" y="0"/>
                      </a:cubicBezTo>
                      <a:lnTo>
                        <a:pt x="2241274" y="19670"/>
                      </a:lnTo>
                      <a:cubicBezTo>
                        <a:pt x="2400832" y="19670"/>
                        <a:pt x="2538339" y="175058"/>
                        <a:pt x="2540267" y="384358"/>
                      </a:cubicBezTo>
                      <a:cubicBezTo>
                        <a:pt x="2540268" y="384357"/>
                        <a:pt x="2570532" y="771594"/>
                        <a:pt x="2564839" y="1112592"/>
                      </a:cubicBezTo>
                      <a:close/>
                    </a:path>
                  </a:pathLst>
                </a:custGeom>
                <a:solidFill>
                  <a:srgbClr val="A7D2DD"/>
                </a:solidFill>
              </p:spPr>
              <p:txBody>
                <a:bodyPr/>
                <a:lstStyle/>
                <a:p>
                  <a:endParaRPr lang="en-US"/>
                </a:p>
              </p:txBody>
            </p:sp>
          </p:grpSp>
          <p:grpSp>
            <p:nvGrpSpPr>
              <p:cNvPr id="7" name="Group 7"/>
              <p:cNvGrpSpPr/>
              <p:nvPr/>
            </p:nvGrpSpPr>
            <p:grpSpPr>
              <a:xfrm>
                <a:off x="6153908" y="1713914"/>
                <a:ext cx="4105386" cy="4026774"/>
                <a:chOff x="0" y="0"/>
                <a:chExt cx="3986900" cy="3910557"/>
              </a:xfrm>
            </p:grpSpPr>
            <p:sp>
              <p:nvSpPr>
                <p:cNvPr id="8" name="Freeform 8"/>
                <p:cNvSpPr/>
                <p:nvPr/>
              </p:nvSpPr>
              <p:spPr>
                <a:xfrm>
                  <a:off x="-1" y="0"/>
                  <a:ext cx="3994559" cy="3910557"/>
                </a:xfrm>
                <a:custGeom>
                  <a:avLst/>
                  <a:gdLst/>
                  <a:ahLst/>
                  <a:cxnLst/>
                  <a:rect l="l" t="t" r="r" b="b"/>
                  <a:pathLst>
                    <a:path w="3994559" h="3910557">
                      <a:moveTo>
                        <a:pt x="3488120" y="3893639"/>
                      </a:moveTo>
                      <a:cubicBezTo>
                        <a:pt x="3488120" y="3893639"/>
                        <a:pt x="3251124" y="3883669"/>
                        <a:pt x="2888985" y="3897113"/>
                      </a:cubicBezTo>
                      <a:cubicBezTo>
                        <a:pt x="2526847" y="3910557"/>
                        <a:pt x="490924" y="3910557"/>
                        <a:pt x="490924" y="3910557"/>
                      </a:cubicBezTo>
                      <a:cubicBezTo>
                        <a:pt x="245502" y="3910557"/>
                        <a:pt x="32509" y="3813289"/>
                        <a:pt x="31032" y="3653175"/>
                      </a:cubicBezTo>
                      <a:cubicBezTo>
                        <a:pt x="31032" y="3653175"/>
                        <a:pt x="0" y="2260439"/>
                        <a:pt x="0" y="606979"/>
                      </a:cubicBezTo>
                      <a:cubicBezTo>
                        <a:pt x="0" y="392820"/>
                        <a:pt x="15517" y="249246"/>
                        <a:pt x="15517" y="249246"/>
                      </a:cubicBezTo>
                      <a:cubicBezTo>
                        <a:pt x="15518" y="120578"/>
                        <a:pt x="1" y="0"/>
                        <a:pt x="459892" y="8134"/>
                      </a:cubicBezTo>
                      <a:cubicBezTo>
                        <a:pt x="459892" y="8134"/>
                        <a:pt x="1144663" y="28433"/>
                        <a:pt x="1627778" y="20834"/>
                      </a:cubicBezTo>
                      <a:cubicBezTo>
                        <a:pt x="2144992" y="12700"/>
                        <a:pt x="3441572" y="0"/>
                        <a:pt x="3441572" y="0"/>
                      </a:cubicBezTo>
                      <a:cubicBezTo>
                        <a:pt x="3753473" y="0"/>
                        <a:pt x="3986901" y="101069"/>
                        <a:pt x="3979044" y="303616"/>
                      </a:cubicBezTo>
                      <a:cubicBezTo>
                        <a:pt x="3979044" y="303616"/>
                        <a:pt x="3977049" y="2113374"/>
                        <a:pt x="3985804" y="2953588"/>
                      </a:cubicBezTo>
                      <a:cubicBezTo>
                        <a:pt x="3994559" y="3246890"/>
                        <a:pt x="3948011" y="3579961"/>
                        <a:pt x="3948011" y="3579961"/>
                      </a:cubicBezTo>
                      <a:cubicBezTo>
                        <a:pt x="3945046" y="3759986"/>
                        <a:pt x="3733542" y="3893639"/>
                        <a:pt x="3488120" y="3893639"/>
                      </a:cubicBezTo>
                      <a:close/>
                    </a:path>
                  </a:pathLst>
                </a:custGeom>
                <a:solidFill>
                  <a:srgbClr val="FFF3E4"/>
                </a:solidFill>
              </p:spPr>
              <p:txBody>
                <a:bodyPr/>
                <a:lstStyle/>
                <a:p>
                  <a:endParaRPr lang="en-US"/>
                </a:p>
              </p:txBody>
            </p:sp>
          </p:grpSp>
        </p:grpSp>
        <p:sp>
          <p:nvSpPr>
            <p:cNvPr id="20" name="TextBox 19">
              <a:extLst>
                <a:ext uri="{FF2B5EF4-FFF2-40B4-BE49-F238E27FC236}">
                  <a16:creationId xmlns:a16="http://schemas.microsoft.com/office/drawing/2014/main" id="{643B9FB3-560A-4DC3-ABAF-39981DFF4614}"/>
                </a:ext>
              </a:extLst>
            </p:cNvPr>
            <p:cNvSpPr txBox="1"/>
            <p:nvPr/>
          </p:nvSpPr>
          <p:spPr>
            <a:xfrm>
              <a:off x="6731273" y="3058054"/>
              <a:ext cx="3857334" cy="3147802"/>
            </a:xfrm>
            <a:prstGeom prst="rect">
              <a:avLst/>
            </a:prstGeom>
            <a:noFill/>
          </p:spPr>
          <p:txBody>
            <a:bodyPr wrap="square">
              <a:spAutoFit/>
            </a:bodyPr>
            <a:lstStyle/>
            <a:p>
              <a:pPr marL="0" marR="0" lvl="0" indent="0" algn="ctr" defTabSz="857250" rtl="0" eaLnBrk="1" fontAlgn="auto" latinLnBrk="0" hangingPunct="1">
                <a:lnSpc>
                  <a:spcPct val="150000"/>
                </a:lnSpc>
                <a:spcBef>
                  <a:spcPts val="0"/>
                </a:spcBef>
                <a:spcAft>
                  <a:spcPts val="938"/>
                </a:spcAft>
                <a:buClrTx/>
                <a:buSzTx/>
                <a:buFontTx/>
                <a:buNone/>
                <a:tabLst/>
                <a:defRPr/>
              </a:pPr>
              <a:r>
                <a:rPr kumimoji="0" lang="en-US" sz="6600" b="1" i="0" u="none" strike="noStrike" kern="1200" cap="none" spc="0" normalizeH="0" baseline="0" noProof="0" dirty="0">
                  <a:ln>
                    <a:noFill/>
                  </a:ln>
                  <a:solidFill>
                    <a:srgbClr val="FF0000"/>
                  </a:solidFill>
                  <a:effectLst/>
                  <a:uLnTx/>
                  <a:uFillTx/>
                  <a:latin typeface="Arial" panose="020B0604020202020204" pitchFamily="34" charset="0"/>
                  <a:ea typeface="Calibri" panose="020F0502020204030204" pitchFamily="34" charset="0"/>
                  <a:cs typeface="Arial" panose="020B0604020202020204" pitchFamily="34" charset="0"/>
                </a:rPr>
                <a:t>KHÁM PHÁ</a:t>
              </a:r>
            </a:p>
          </p:txBody>
        </p:sp>
      </p:grpSp>
      <p:pic>
        <p:nvPicPr>
          <p:cNvPr id="22" name="Picture 2">
            <a:extLst>
              <a:ext uri="{FF2B5EF4-FFF2-40B4-BE49-F238E27FC236}">
                <a16:creationId xmlns:a16="http://schemas.microsoft.com/office/drawing/2014/main" id="{B2C1EDFA-C796-402B-8BBA-55FC9FA569FE}"/>
              </a:ext>
            </a:extLst>
          </p:cNvPr>
          <p:cNvPicPr>
            <a:picLocks noChangeAspect="1"/>
          </p:cNvPicPr>
          <p:nvPr/>
        </p:nvPicPr>
        <p:blipFill>
          <a:blip r:embed="rId15"/>
          <a:srcRect/>
          <a:stretch>
            <a:fillRect/>
          </a:stretch>
        </p:blipFill>
        <p:spPr>
          <a:xfrm>
            <a:off x="7050685" y="2133447"/>
            <a:ext cx="4550903" cy="4834957"/>
          </a:xfrm>
          <a:prstGeom prst="rect">
            <a:avLst/>
          </a:prstGeom>
        </p:spPr>
      </p:pic>
    </p:spTree>
    <p:extLst>
      <p:ext uri="{BB962C8B-B14F-4D97-AF65-F5344CB8AC3E}">
        <p14:creationId xmlns:p14="http://schemas.microsoft.com/office/powerpoint/2010/main" val="3678490706"/>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strVal val="#ppt_w+.3"/>
                                          </p:val>
                                        </p:tav>
                                        <p:tav tm="100000">
                                          <p:val>
                                            <p:strVal val="#ppt_w"/>
                                          </p:val>
                                        </p:tav>
                                      </p:tavLst>
                                    </p:anim>
                                    <p:anim calcmode="lin" valueType="num">
                                      <p:cBhvr>
                                        <p:cTn id="8" dur="500" fill="hold"/>
                                        <p:tgtEl>
                                          <p:spTgt spid="22"/>
                                        </p:tgtEl>
                                        <p:attrNameLst>
                                          <p:attrName>ppt_h</p:attrName>
                                        </p:attrNameLst>
                                      </p:cBhvr>
                                      <p:tavLst>
                                        <p:tav tm="0">
                                          <p:val>
                                            <p:strVal val="#ppt_h"/>
                                          </p:val>
                                        </p:tav>
                                        <p:tav tm="100000">
                                          <p:val>
                                            <p:strVal val="#ppt_h"/>
                                          </p:val>
                                        </p:tav>
                                      </p:tavLst>
                                    </p:anim>
                                    <p:animEffect transition="in" filter="fade">
                                      <p:cBhvr>
                                        <p:cTn id="9" dur="500"/>
                                        <p:tgtEl>
                                          <p:spTgt spid="22"/>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strVal val="#ppt_w+.3"/>
                                          </p:val>
                                        </p:tav>
                                        <p:tav tm="100000">
                                          <p:val>
                                            <p:strVal val="#ppt_w"/>
                                          </p:val>
                                        </p:tav>
                                      </p:tavLst>
                                    </p:anim>
                                    <p:anim calcmode="lin" valueType="num">
                                      <p:cBhvr>
                                        <p:cTn id="13" dur="500" fill="hold"/>
                                        <p:tgtEl>
                                          <p:spTgt spid="23"/>
                                        </p:tgtEl>
                                        <p:attrNameLst>
                                          <p:attrName>ppt_h</p:attrName>
                                        </p:attrNameLst>
                                      </p:cBhvr>
                                      <p:tavLst>
                                        <p:tav tm="0">
                                          <p:val>
                                            <p:strVal val="#ppt_h"/>
                                          </p:val>
                                        </p:tav>
                                        <p:tav tm="100000">
                                          <p:val>
                                            <p:strVal val="#ppt_h"/>
                                          </p:val>
                                        </p:tav>
                                      </p:tavLst>
                                    </p:anim>
                                    <p:animEffect transition="in" filter="fade">
                                      <p:cBhvr>
                                        <p:cTn id="1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ath Subject for Middle School - 7th Grade: Ratio, Proportion and Percent by Slidesgo">
  <a:themeElements>
    <a:clrScheme name="Simple Light">
      <a:dk1>
        <a:srgbClr val="000000"/>
      </a:dk1>
      <a:lt1>
        <a:srgbClr val="FFFFFF"/>
      </a:lt1>
      <a:dk2>
        <a:srgbClr val="46246A"/>
      </a:dk2>
      <a:lt2>
        <a:srgbClr val="EEEEEE"/>
      </a:lt2>
      <a:accent1>
        <a:srgbClr val="F5EF97"/>
      </a:accent1>
      <a:accent2>
        <a:srgbClr val="6E5D7F"/>
      </a:accent2>
      <a:accent3>
        <a:srgbClr val="FF7D7D"/>
      </a:accent3>
      <a:accent4>
        <a:srgbClr val="90EBC0"/>
      </a:accent4>
      <a:accent5>
        <a:srgbClr val="B2DCF3"/>
      </a:accent5>
      <a:accent6>
        <a:srgbClr val="FFCF4D"/>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TotalTime>
  <Words>688</Words>
  <Application>Microsoft Office PowerPoint</Application>
  <PresentationFormat>Widescreen</PresentationFormat>
  <Paragraphs>84</Paragraphs>
  <Slides>31</Slides>
  <Notes>19</Notes>
  <HiddenSlides>0</HiddenSlides>
  <MMClips>2</MMClips>
  <ScaleCrop>false</ScaleCrop>
  <HeadingPairs>
    <vt:vector size="6" baseType="variant">
      <vt:variant>
        <vt:lpstr>Fonts Used</vt:lpstr>
      </vt:variant>
      <vt:variant>
        <vt:i4>14</vt:i4>
      </vt:variant>
      <vt:variant>
        <vt:lpstr>Theme</vt:lpstr>
      </vt:variant>
      <vt:variant>
        <vt:i4>4</vt:i4>
      </vt:variant>
      <vt:variant>
        <vt:lpstr>Slide Titles</vt:lpstr>
      </vt:variant>
      <vt:variant>
        <vt:i4>31</vt:i4>
      </vt:variant>
    </vt:vector>
  </HeadingPairs>
  <TitlesOfParts>
    <vt:vector size="49" baseType="lpstr">
      <vt:lpstr>Anaheim</vt:lpstr>
      <vt:lpstr>Annie Use Your Telescope</vt:lpstr>
      <vt:lpstr>Barriecito</vt:lpstr>
      <vt:lpstr>Boogaloo</vt:lpstr>
      <vt:lpstr>Dekko</vt:lpstr>
      <vt:lpstr>等线</vt:lpstr>
      <vt:lpstr>Exo</vt:lpstr>
      <vt:lpstr>Microsoft YaHei</vt:lpstr>
      <vt:lpstr>RocknRoll One</vt:lpstr>
      <vt:lpstr>Arial</vt:lpstr>
      <vt:lpstr>Barlow Condensed</vt:lpstr>
      <vt:lpstr>Calibri</vt:lpstr>
      <vt:lpstr>Lato</vt:lpstr>
      <vt:lpstr>Open Sans</vt:lpstr>
      <vt:lpstr>Office 主题​​</vt:lpstr>
      <vt:lpstr>Math Subject for Middle School - 7th Grade: Ratio, Proportion and Percent by Slidesgo</vt:lpstr>
      <vt:lpstr>包图主题2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33</cp:revision>
  <dcterms:created xsi:type="dcterms:W3CDTF">2023-02-05T05:33:30Z</dcterms:created>
  <dcterms:modified xsi:type="dcterms:W3CDTF">2026-02-21T09:09:41Z</dcterms:modified>
</cp:coreProperties>
</file>